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4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5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6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7.xml" ContentType="application/vnd.openxmlformats-officedocument.theme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8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7" r:id="rId2"/>
    <p:sldMasterId id="2147483734" r:id="rId3"/>
    <p:sldMasterId id="2147483808" r:id="rId4"/>
    <p:sldMasterId id="2147483882" r:id="rId5"/>
    <p:sldMasterId id="2147484045" r:id="rId6"/>
    <p:sldMasterId id="2147484097" r:id="rId7"/>
    <p:sldMasterId id="2147484559" r:id="rId8"/>
    <p:sldMasterId id="2147484573" r:id="rId9"/>
  </p:sldMasterIdLst>
  <p:notesMasterIdLst>
    <p:notesMasterId r:id="rId23"/>
  </p:notesMasterIdLst>
  <p:sldIdLst>
    <p:sldId id="256" r:id="rId10"/>
    <p:sldId id="280" r:id="rId11"/>
    <p:sldId id="304" r:id="rId12"/>
    <p:sldId id="296" r:id="rId13"/>
    <p:sldId id="307" r:id="rId14"/>
    <p:sldId id="308" r:id="rId15"/>
    <p:sldId id="318" r:id="rId16"/>
    <p:sldId id="310" r:id="rId17"/>
    <p:sldId id="311" r:id="rId18"/>
    <p:sldId id="313" r:id="rId19"/>
    <p:sldId id="312" r:id="rId20"/>
    <p:sldId id="314" r:id="rId21"/>
    <p:sldId id="31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9933"/>
    <a:srgbClr val="79A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8" y="6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91372-03CD-42B2-A904-35F8A976A6C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EE2FD-298E-49AA-9B40-A9F147BFA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1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EE2FD-298E-49AA-9B40-A9F147BFA0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3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625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EE2FD-298E-49AA-9B40-A9F147BFA0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EE2FD-298E-49AA-9B40-A9F147BFA0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17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EC329A-08C6-44C2-ACD0-60364213B9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16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9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2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0105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7328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378172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49016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919861" y="1968598"/>
            <a:ext cx="2651850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00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33401" y="1783113"/>
            <a:ext cx="253599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395604" y="1783113"/>
            <a:ext cx="253341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60394" y="1783113"/>
            <a:ext cx="253341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112266" y="1783113"/>
            <a:ext cx="2546333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8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052936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6"/>
          </p:nvPr>
        </p:nvSpPr>
        <p:spPr>
          <a:xfrm>
            <a:off x="3782180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6555101" y="2201566"/>
            <a:ext cx="1870581" cy="1876837"/>
          </a:xfrm>
          <a:custGeom>
            <a:avLst/>
            <a:gdLst>
              <a:gd name="connsiteX0" fmla="*/ 938419 w 1870581"/>
              <a:gd name="connsiteY0" fmla="*/ 0 h 1876837"/>
              <a:gd name="connsiteX1" fmla="*/ 1857773 w 1870581"/>
              <a:gd name="connsiteY1" fmla="*/ 749295 h 1876837"/>
              <a:gd name="connsiteX2" fmla="*/ 1870581 w 1870581"/>
              <a:gd name="connsiteY2" fmla="*/ 833219 h 1876837"/>
              <a:gd name="connsiteX3" fmla="*/ 1870581 w 1870581"/>
              <a:gd name="connsiteY3" fmla="*/ 1043619 h 1876837"/>
              <a:gd name="connsiteX4" fmla="*/ 1857773 w 1870581"/>
              <a:gd name="connsiteY4" fmla="*/ 1127543 h 1876837"/>
              <a:gd name="connsiteX5" fmla="*/ 1034367 w 1870581"/>
              <a:gd name="connsiteY5" fmla="*/ 1871993 h 1876837"/>
              <a:gd name="connsiteX6" fmla="*/ 938439 w 1870581"/>
              <a:gd name="connsiteY6" fmla="*/ 1876837 h 1876837"/>
              <a:gd name="connsiteX7" fmla="*/ 938400 w 1870581"/>
              <a:gd name="connsiteY7" fmla="*/ 1876837 h 1876837"/>
              <a:gd name="connsiteX8" fmla="*/ 842471 w 1870581"/>
              <a:gd name="connsiteY8" fmla="*/ 1871993 h 1876837"/>
              <a:gd name="connsiteX9" fmla="*/ 0 w 1870581"/>
              <a:gd name="connsiteY9" fmla="*/ 938419 h 1876837"/>
              <a:gd name="connsiteX10" fmla="*/ 938419 w 1870581"/>
              <a:gd name="connsiteY10" fmla="*/ 0 h 1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0581" h="1876837">
                <a:moveTo>
                  <a:pt x="938419" y="0"/>
                </a:moveTo>
                <a:cubicBezTo>
                  <a:pt x="1391910" y="0"/>
                  <a:pt x="1770269" y="321673"/>
                  <a:pt x="1857773" y="749295"/>
                </a:cubicBezTo>
                <a:lnTo>
                  <a:pt x="1870581" y="833219"/>
                </a:lnTo>
                <a:lnTo>
                  <a:pt x="1870581" y="1043619"/>
                </a:lnTo>
                <a:lnTo>
                  <a:pt x="1857773" y="1127543"/>
                </a:lnTo>
                <a:cubicBezTo>
                  <a:pt x="1776519" y="1524621"/>
                  <a:pt x="1444477" y="1830344"/>
                  <a:pt x="1034367" y="1871993"/>
                </a:cubicBezTo>
                <a:lnTo>
                  <a:pt x="938439" y="1876837"/>
                </a:lnTo>
                <a:lnTo>
                  <a:pt x="938400" y="1876837"/>
                </a:lnTo>
                <a:lnTo>
                  <a:pt x="842471" y="1871993"/>
                </a:lnTo>
                <a:cubicBezTo>
                  <a:pt x="369267" y="1823937"/>
                  <a:pt x="0" y="1424302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9283057" y="2201565"/>
            <a:ext cx="1876837" cy="1876838"/>
          </a:xfrm>
          <a:custGeom>
            <a:avLst/>
            <a:gdLst>
              <a:gd name="connsiteX0" fmla="*/ 938419 w 1876837"/>
              <a:gd name="connsiteY0" fmla="*/ 0 h 1876838"/>
              <a:gd name="connsiteX1" fmla="*/ 1871993 w 1876837"/>
              <a:gd name="connsiteY1" fmla="*/ 842471 h 1876838"/>
              <a:gd name="connsiteX2" fmla="*/ 1876837 w 1876837"/>
              <a:gd name="connsiteY2" fmla="*/ 938399 h 1876838"/>
              <a:gd name="connsiteX3" fmla="*/ 1876837 w 1876837"/>
              <a:gd name="connsiteY3" fmla="*/ 938439 h 1876838"/>
              <a:gd name="connsiteX4" fmla="*/ 1871993 w 1876837"/>
              <a:gd name="connsiteY4" fmla="*/ 1034367 h 1876838"/>
              <a:gd name="connsiteX5" fmla="*/ 938419 w 1876837"/>
              <a:gd name="connsiteY5" fmla="*/ 1876838 h 1876838"/>
              <a:gd name="connsiteX6" fmla="*/ 0 w 1876837"/>
              <a:gd name="connsiteY6" fmla="*/ 938419 h 1876838"/>
              <a:gd name="connsiteX7" fmla="*/ 938419 w 1876837"/>
              <a:gd name="connsiteY7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6837" h="1876838">
                <a:moveTo>
                  <a:pt x="938419" y="0"/>
                </a:moveTo>
                <a:cubicBezTo>
                  <a:pt x="1424302" y="0"/>
                  <a:pt x="1823937" y="369267"/>
                  <a:pt x="1871993" y="842471"/>
                </a:cubicBezTo>
                <a:lnTo>
                  <a:pt x="1876837" y="938399"/>
                </a:lnTo>
                <a:lnTo>
                  <a:pt x="1876837" y="938439"/>
                </a:lnTo>
                <a:lnTo>
                  <a:pt x="1871993" y="1034367"/>
                </a:lnTo>
                <a:cubicBezTo>
                  <a:pt x="1823937" y="1507571"/>
                  <a:pt x="1424302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74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02213" y="1882362"/>
            <a:ext cx="2176111" cy="2176111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2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82956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2" y="-1"/>
            <a:ext cx="6962775" cy="399097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2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31113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2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837549" y="0"/>
            <a:ext cx="635445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18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357465" y="3844999"/>
            <a:ext cx="4024756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357465" y="1616757"/>
            <a:ext cx="1979729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896824" y="1616757"/>
            <a:ext cx="2398349" cy="438824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84640" y="3847716"/>
            <a:ext cx="1990042" cy="215728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84639" y="1616757"/>
            <a:ext cx="4049893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13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96" y="1693333"/>
            <a:ext cx="3582186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305867" y="1693333"/>
            <a:ext cx="3582186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004033" y="1693333"/>
            <a:ext cx="3574591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6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1378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99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299" y="114300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14300" y="3484851"/>
            <a:ext cx="3317057" cy="322719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556654" y="114300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3556654" y="3477477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63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049448" y="2078323"/>
            <a:ext cx="2093101" cy="371916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43294" y="2224726"/>
            <a:ext cx="4671168" cy="293883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00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58608" y="956749"/>
            <a:ext cx="3420860" cy="4416605"/>
          </a:xfrm>
          <a:custGeom>
            <a:avLst/>
            <a:gdLst>
              <a:gd name="connsiteX0" fmla="*/ 2054792 w 3420860"/>
              <a:gd name="connsiteY0" fmla="*/ 0 h 4416605"/>
              <a:gd name="connsiteX1" fmla="*/ 3420860 w 3420860"/>
              <a:gd name="connsiteY1" fmla="*/ 3646917 h 4416605"/>
              <a:gd name="connsiteX2" fmla="*/ 1366068 w 3420860"/>
              <a:gd name="connsiteY2" fmla="*/ 4416605 h 4416605"/>
              <a:gd name="connsiteX3" fmla="*/ 0 w 3420860"/>
              <a:gd name="connsiteY3" fmla="*/ 769688 h 441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860" h="4416605">
                <a:moveTo>
                  <a:pt x="2054792" y="0"/>
                </a:moveTo>
                <a:lnTo>
                  <a:pt x="3420860" y="3646917"/>
                </a:lnTo>
                <a:lnTo>
                  <a:pt x="1366068" y="4416605"/>
                </a:lnTo>
                <a:lnTo>
                  <a:pt x="0" y="7696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21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0134" y="2089005"/>
            <a:ext cx="2034531" cy="356833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117706" y="2164511"/>
            <a:ext cx="2034531" cy="356833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3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1686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4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9A10C-CD94-4543-9AA6-0F653B82E99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64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7BB0D-8111-4AB0-A521-F0AB0386A08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85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CDAF9-83F7-4EDC-8A84-BE5D1D20D2A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84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E300F9-D9DF-4D08-BBB3-4FF5A48048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33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F0301-94FD-486E-B21E-A5C2EA26A0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07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41"/>
          </p:nvPr>
        </p:nvSpPr>
        <p:spPr>
          <a:xfrm>
            <a:off x="2162663" y="4144545"/>
            <a:ext cx="1618910" cy="1618488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3958136" y="4144544"/>
            <a:ext cx="1618910" cy="1618488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1278210" y="2543037"/>
            <a:ext cx="1618910" cy="1618488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44"/>
          </p:nvPr>
        </p:nvSpPr>
        <p:spPr>
          <a:xfrm>
            <a:off x="4812932" y="2543038"/>
            <a:ext cx="1618910" cy="1618488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45"/>
          </p:nvPr>
        </p:nvSpPr>
        <p:spPr>
          <a:xfrm>
            <a:off x="2162663" y="973168"/>
            <a:ext cx="1618910" cy="1618488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46"/>
          </p:nvPr>
        </p:nvSpPr>
        <p:spPr>
          <a:xfrm>
            <a:off x="3958136" y="973168"/>
            <a:ext cx="1618910" cy="1618488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47"/>
          </p:nvPr>
        </p:nvSpPr>
        <p:spPr>
          <a:xfrm>
            <a:off x="3039651" y="2543038"/>
            <a:ext cx="1618910" cy="1618488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E300F9-D9DF-4D08-BBB3-4FF5A48048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7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0CDC1-D714-4473-9AAD-C14529DC52B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68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2BD197-446D-4A4F-9AC9-F4775C6D00B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907A0-F566-44F9-B491-240F94E90EB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6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752A4-8C11-4D29-AF1D-BAB58F2CD3B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05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91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7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0CDC1-D714-4473-9AAD-C14529DC52B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83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28147" y="204652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341958" y="2650091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09497" y="1638457"/>
            <a:ext cx="2178552" cy="217855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3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59482" y="204652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413804" y="163845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30585" y="2650091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41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986634" y="1762812"/>
            <a:ext cx="6205366" cy="422320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75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3429001"/>
            <a:ext cx="121919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7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849103"/>
            <a:ext cx="12192000" cy="29962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1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6146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464012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91880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116747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56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1203540" y="2227763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5299560" y="2227762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9442001" y="2227762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50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7328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378172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49016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919861" y="1968598"/>
            <a:ext cx="2651850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86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33401" y="1783113"/>
            <a:ext cx="253599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395604" y="1783113"/>
            <a:ext cx="253341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60394" y="1783113"/>
            <a:ext cx="253341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112266" y="1783113"/>
            <a:ext cx="2546333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72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052936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6"/>
          </p:nvPr>
        </p:nvSpPr>
        <p:spPr>
          <a:xfrm>
            <a:off x="3782180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6555101" y="2201566"/>
            <a:ext cx="1870581" cy="1876837"/>
          </a:xfrm>
          <a:custGeom>
            <a:avLst/>
            <a:gdLst>
              <a:gd name="connsiteX0" fmla="*/ 938419 w 1870581"/>
              <a:gd name="connsiteY0" fmla="*/ 0 h 1876837"/>
              <a:gd name="connsiteX1" fmla="*/ 1857773 w 1870581"/>
              <a:gd name="connsiteY1" fmla="*/ 749295 h 1876837"/>
              <a:gd name="connsiteX2" fmla="*/ 1870581 w 1870581"/>
              <a:gd name="connsiteY2" fmla="*/ 833219 h 1876837"/>
              <a:gd name="connsiteX3" fmla="*/ 1870581 w 1870581"/>
              <a:gd name="connsiteY3" fmla="*/ 1043619 h 1876837"/>
              <a:gd name="connsiteX4" fmla="*/ 1857773 w 1870581"/>
              <a:gd name="connsiteY4" fmla="*/ 1127543 h 1876837"/>
              <a:gd name="connsiteX5" fmla="*/ 1034367 w 1870581"/>
              <a:gd name="connsiteY5" fmla="*/ 1871993 h 1876837"/>
              <a:gd name="connsiteX6" fmla="*/ 938439 w 1870581"/>
              <a:gd name="connsiteY6" fmla="*/ 1876837 h 1876837"/>
              <a:gd name="connsiteX7" fmla="*/ 938400 w 1870581"/>
              <a:gd name="connsiteY7" fmla="*/ 1876837 h 1876837"/>
              <a:gd name="connsiteX8" fmla="*/ 842471 w 1870581"/>
              <a:gd name="connsiteY8" fmla="*/ 1871993 h 1876837"/>
              <a:gd name="connsiteX9" fmla="*/ 0 w 1870581"/>
              <a:gd name="connsiteY9" fmla="*/ 938419 h 1876837"/>
              <a:gd name="connsiteX10" fmla="*/ 938419 w 1870581"/>
              <a:gd name="connsiteY10" fmla="*/ 0 h 1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0581" h="1876837">
                <a:moveTo>
                  <a:pt x="938419" y="0"/>
                </a:moveTo>
                <a:cubicBezTo>
                  <a:pt x="1391910" y="0"/>
                  <a:pt x="1770269" y="321673"/>
                  <a:pt x="1857773" y="749295"/>
                </a:cubicBezTo>
                <a:lnTo>
                  <a:pt x="1870581" y="833219"/>
                </a:lnTo>
                <a:lnTo>
                  <a:pt x="1870581" y="1043619"/>
                </a:lnTo>
                <a:lnTo>
                  <a:pt x="1857773" y="1127543"/>
                </a:lnTo>
                <a:cubicBezTo>
                  <a:pt x="1776519" y="1524621"/>
                  <a:pt x="1444477" y="1830344"/>
                  <a:pt x="1034367" y="1871993"/>
                </a:cubicBezTo>
                <a:lnTo>
                  <a:pt x="938439" y="1876837"/>
                </a:lnTo>
                <a:lnTo>
                  <a:pt x="938400" y="1876837"/>
                </a:lnTo>
                <a:lnTo>
                  <a:pt x="842471" y="1871993"/>
                </a:lnTo>
                <a:cubicBezTo>
                  <a:pt x="369267" y="1823937"/>
                  <a:pt x="0" y="1424302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9283057" y="2201565"/>
            <a:ext cx="1876837" cy="1876838"/>
          </a:xfrm>
          <a:custGeom>
            <a:avLst/>
            <a:gdLst>
              <a:gd name="connsiteX0" fmla="*/ 938419 w 1876837"/>
              <a:gd name="connsiteY0" fmla="*/ 0 h 1876838"/>
              <a:gd name="connsiteX1" fmla="*/ 1871993 w 1876837"/>
              <a:gd name="connsiteY1" fmla="*/ 842471 h 1876838"/>
              <a:gd name="connsiteX2" fmla="*/ 1876837 w 1876837"/>
              <a:gd name="connsiteY2" fmla="*/ 938399 h 1876838"/>
              <a:gd name="connsiteX3" fmla="*/ 1876837 w 1876837"/>
              <a:gd name="connsiteY3" fmla="*/ 938439 h 1876838"/>
              <a:gd name="connsiteX4" fmla="*/ 1871993 w 1876837"/>
              <a:gd name="connsiteY4" fmla="*/ 1034367 h 1876838"/>
              <a:gd name="connsiteX5" fmla="*/ 938419 w 1876837"/>
              <a:gd name="connsiteY5" fmla="*/ 1876838 h 1876838"/>
              <a:gd name="connsiteX6" fmla="*/ 0 w 1876837"/>
              <a:gd name="connsiteY6" fmla="*/ 938419 h 1876838"/>
              <a:gd name="connsiteX7" fmla="*/ 938419 w 1876837"/>
              <a:gd name="connsiteY7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6837" h="1876838">
                <a:moveTo>
                  <a:pt x="938419" y="0"/>
                </a:moveTo>
                <a:cubicBezTo>
                  <a:pt x="1424302" y="0"/>
                  <a:pt x="1823937" y="369267"/>
                  <a:pt x="1871993" y="842471"/>
                </a:cubicBezTo>
                <a:lnTo>
                  <a:pt x="1876837" y="938399"/>
                </a:lnTo>
                <a:lnTo>
                  <a:pt x="1876837" y="938439"/>
                </a:lnTo>
                <a:lnTo>
                  <a:pt x="1871993" y="1034367"/>
                </a:lnTo>
                <a:cubicBezTo>
                  <a:pt x="1823937" y="1507571"/>
                  <a:pt x="1424302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3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2BD197-446D-4A4F-9AC9-F4775C6D00B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58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02213" y="1882362"/>
            <a:ext cx="2176111" cy="2176111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08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82956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52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2" y="-1"/>
            <a:ext cx="6962775" cy="399097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23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31113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5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837549" y="0"/>
            <a:ext cx="635445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30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357465" y="3844999"/>
            <a:ext cx="4024756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357465" y="1616757"/>
            <a:ext cx="1979729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896824" y="1616757"/>
            <a:ext cx="2398349" cy="438824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84640" y="3847716"/>
            <a:ext cx="1990042" cy="215728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84639" y="1616757"/>
            <a:ext cx="4049893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96" y="1693333"/>
            <a:ext cx="3582186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305867" y="1693333"/>
            <a:ext cx="3582186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004033" y="1693333"/>
            <a:ext cx="3574591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18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69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299" y="114300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14300" y="3484851"/>
            <a:ext cx="3317057" cy="322719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556654" y="114300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3556654" y="3477477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7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049448" y="2078323"/>
            <a:ext cx="2093101" cy="371916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53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907A0-F566-44F9-B491-240F94E90EB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82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43294" y="2224726"/>
            <a:ext cx="4671168" cy="293883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33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58608" y="956749"/>
            <a:ext cx="3420860" cy="4416605"/>
          </a:xfrm>
          <a:custGeom>
            <a:avLst/>
            <a:gdLst>
              <a:gd name="connsiteX0" fmla="*/ 2054792 w 3420860"/>
              <a:gd name="connsiteY0" fmla="*/ 0 h 4416605"/>
              <a:gd name="connsiteX1" fmla="*/ 3420860 w 3420860"/>
              <a:gd name="connsiteY1" fmla="*/ 3646917 h 4416605"/>
              <a:gd name="connsiteX2" fmla="*/ 1366068 w 3420860"/>
              <a:gd name="connsiteY2" fmla="*/ 4416605 h 4416605"/>
              <a:gd name="connsiteX3" fmla="*/ 0 w 3420860"/>
              <a:gd name="connsiteY3" fmla="*/ 769688 h 441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860" h="4416605">
                <a:moveTo>
                  <a:pt x="2054792" y="0"/>
                </a:moveTo>
                <a:lnTo>
                  <a:pt x="3420860" y="3646917"/>
                </a:lnTo>
                <a:lnTo>
                  <a:pt x="1366068" y="4416605"/>
                </a:lnTo>
                <a:lnTo>
                  <a:pt x="0" y="7696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4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0134" y="2089005"/>
            <a:ext cx="2034531" cy="356833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117706" y="2164511"/>
            <a:ext cx="2034531" cy="356833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93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1686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91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9A10C-CD94-4543-9AA6-0F653B82E99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2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7BB0D-8111-4AB0-A521-F0AB0386A08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92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CDAF9-83F7-4EDC-8A84-BE5D1D20D2A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F0301-94FD-486E-B21E-A5C2EA26A0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5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3930-8964-4F2B-8987-9D77E9D58696}" type="datetime1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360355" y="6366933"/>
            <a:ext cx="3736623" cy="491068"/>
          </a:xfrm>
        </p:spPr>
        <p:txBody>
          <a:bodyPr/>
          <a:lstStyle/>
          <a:p>
            <a:r>
              <a:rPr lang="en-US"/>
              <a:t>Converting your business from Good to Great.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95378" y="6366933"/>
            <a:ext cx="572911" cy="491068"/>
          </a:xfrm>
        </p:spPr>
        <p:txBody>
          <a:bodyPr/>
          <a:lstStyle/>
          <a:p>
            <a:fld id="{8409FBBB-C588-4B8D-A7FF-E25C81CC24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814918" y="1109249"/>
            <a:ext cx="10562167" cy="36089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spc="-3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9401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97">
          <p15:clr>
            <a:srgbClr val="FBAE40"/>
          </p15:clr>
        </p15:guide>
        <p15:guide id="2" pos="1678">
          <p15:clr>
            <a:srgbClr val="FBAE40"/>
          </p15:clr>
        </p15:guide>
        <p15:guide id="3" pos="2789">
          <p15:clr>
            <a:srgbClr val="FBAE40"/>
          </p15:clr>
        </p15:guide>
        <p15:guide id="4" pos="2971">
          <p15:clr>
            <a:srgbClr val="FBAE40"/>
          </p15:clr>
        </p15:guide>
        <p15:guide id="5" pos="4082">
          <p15:clr>
            <a:srgbClr val="FBAE40"/>
          </p15:clr>
        </p15:guide>
        <p15:guide id="6" pos="4263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74907" y="1838824"/>
            <a:ext cx="11162209" cy="1109746"/>
          </a:xfrm>
          <a:prstGeom prst="rect">
            <a:avLst/>
          </a:prstGeom>
        </p:spPr>
        <p:txBody>
          <a:bodyPr anchor="b"/>
          <a:lstStyle>
            <a:lvl1pPr algn="ctr">
              <a:defRPr sz="6400"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2941" y="2858937"/>
            <a:ext cx="10706118" cy="600067"/>
          </a:xfrm>
        </p:spPr>
        <p:txBody>
          <a:bodyPr anchor="t">
            <a:noAutofit/>
          </a:bodyPr>
          <a:lstStyle>
            <a:lvl1pPr algn="ctr">
              <a:defRPr sz="2667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03071" y="4089074"/>
            <a:ext cx="9385857" cy="165018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748890" y="3759037"/>
            <a:ext cx="869422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16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752A4-8C11-4D29-AF1D-BAB58F2CD3B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5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14896" y="1448781"/>
            <a:ext cx="3873055" cy="3873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642194" y="1576079"/>
            <a:ext cx="3618459" cy="3618458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4745732" y="1178751"/>
            <a:ext cx="6901366" cy="794083"/>
          </a:xfrm>
          <a:prstGeom prst="rect">
            <a:avLst/>
          </a:prstGeom>
        </p:spPr>
        <p:txBody>
          <a:bodyPr anchor="b"/>
          <a:lstStyle>
            <a:lvl1pPr algn="l">
              <a:defRPr sz="3600" spc="10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15726" y="1988841"/>
            <a:ext cx="6901366" cy="17101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0746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2451423" cy="6858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14896" y="1448781"/>
            <a:ext cx="3873055" cy="3873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642194" y="1576079"/>
            <a:ext cx="3618459" cy="3618458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4745732" y="1028734"/>
            <a:ext cx="6901366" cy="779709"/>
          </a:xfrm>
          <a:prstGeom prst="rect">
            <a:avLst/>
          </a:prstGeom>
        </p:spPr>
        <p:txBody>
          <a:bodyPr anchor="b"/>
          <a:lstStyle>
            <a:lvl1pPr algn="l">
              <a:defRPr sz="3600" spc="10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4755973" y="2059557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75798" y="2315120"/>
            <a:ext cx="6361259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075798" y="1928834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4755973" y="3199684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075798" y="3455247"/>
            <a:ext cx="6361259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075798" y="3068960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84757351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5461000"/>
            <a:ext cx="12192000" cy="139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14896" y="847349"/>
            <a:ext cx="3873055" cy="3873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642194" y="974647"/>
            <a:ext cx="3618459" cy="3618458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4745733" y="600835"/>
            <a:ext cx="5673775" cy="1209374"/>
          </a:xfrm>
          <a:prstGeom prst="rect">
            <a:avLst/>
          </a:prstGeom>
        </p:spPr>
        <p:txBody>
          <a:bodyPr anchor="b"/>
          <a:lstStyle>
            <a:lvl1pPr algn="l">
              <a:defRPr sz="6400" spc="4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49596" y="1591474"/>
            <a:ext cx="6897502" cy="66036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933" spc="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24194" y="3809702"/>
            <a:ext cx="6901366" cy="11771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4767146" y="2343609"/>
            <a:ext cx="1311389" cy="131127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6426757" y="2343608"/>
            <a:ext cx="1311389" cy="13112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8086367" y="2343608"/>
            <a:ext cx="1311389" cy="13112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51205" y="2664322"/>
            <a:ext cx="1151125" cy="660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166499" y="2669065"/>
            <a:ext cx="1151125" cy="660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506888" y="2665342"/>
            <a:ext cx="1151125" cy="66036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2190955" y="5807403"/>
            <a:ext cx="557873" cy="55782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747070" y="5748137"/>
            <a:ext cx="2113153" cy="70273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5104855" y="5807403"/>
            <a:ext cx="557873" cy="55782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660969" y="5756604"/>
            <a:ext cx="2113153" cy="70273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8017641" y="5807403"/>
            <a:ext cx="557873" cy="55782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573755" y="5748137"/>
            <a:ext cx="2113153" cy="70273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780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574907" y="3729034"/>
            <a:ext cx="11072191" cy="674070"/>
          </a:xfrm>
          <a:prstGeom prst="rect">
            <a:avLst/>
          </a:prstGeom>
        </p:spPr>
        <p:txBody>
          <a:bodyPr anchor="b"/>
          <a:lstStyle>
            <a:lvl1pPr algn="ctr">
              <a:defRPr sz="3600" spc="10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48890" y="5049181"/>
            <a:ext cx="8694220" cy="1020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4535691" y="518661"/>
            <a:ext cx="3088191" cy="3088191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4670436" y="653407"/>
            <a:ext cx="2818701" cy="281870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729872" y="4329100"/>
            <a:ext cx="8732257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1748890" y="4929167"/>
            <a:ext cx="869422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9487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80"/>
          <a:stretch/>
        </p:blipFill>
        <p:spPr>
          <a:xfrm>
            <a:off x="3504446" y="4779150"/>
            <a:ext cx="5182050" cy="20788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14895" y="5259204"/>
            <a:ext cx="11162209" cy="870097"/>
          </a:xfrm>
          <a:prstGeom prst="rect">
            <a:avLst/>
          </a:prstGeom>
        </p:spPr>
        <p:txBody>
          <a:bodyPr/>
          <a:lstStyle>
            <a:lvl1pPr algn="ctr">
              <a:defRPr sz="4400"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69327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69327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0938" y="1058737"/>
            <a:ext cx="10706118" cy="1175849"/>
          </a:xfrm>
        </p:spPr>
        <p:txBody>
          <a:bodyPr anchor="b">
            <a:noAutofit/>
          </a:bodyPr>
          <a:lstStyle>
            <a:lvl1pPr algn="ctr">
              <a:defRPr sz="3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0938" y="2378883"/>
            <a:ext cx="10706118" cy="21602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402373" y="5079183"/>
            <a:ext cx="11387253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45659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14895" y="5259204"/>
            <a:ext cx="11162209" cy="870097"/>
          </a:xfrm>
          <a:prstGeom prst="rect">
            <a:avLst/>
          </a:prstGeom>
        </p:spPr>
        <p:txBody>
          <a:bodyPr/>
          <a:lstStyle>
            <a:lvl1pPr algn="ctr">
              <a:defRPr sz="4400"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69327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69327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0938" y="1058737"/>
            <a:ext cx="10706118" cy="1175849"/>
          </a:xfrm>
        </p:spPr>
        <p:txBody>
          <a:bodyPr anchor="b">
            <a:noAutofit/>
          </a:bodyPr>
          <a:lstStyle>
            <a:lvl1pPr algn="ctr">
              <a:defRPr sz="3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0938" y="2378883"/>
            <a:ext cx="10706118" cy="21602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402373" y="5079183"/>
            <a:ext cx="11387253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43039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364866" y="2228867"/>
            <a:ext cx="4980986" cy="2370263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6000"/>
              </a:lnSpc>
              <a:defRPr sz="6400" spc="4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5497254" y="2108854"/>
            <a:ext cx="60012" cy="2370263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675917" y="2213865"/>
            <a:ext cx="5671122" cy="21602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5343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0938" y="1628800"/>
            <a:ext cx="10706118" cy="1175849"/>
          </a:xfrm>
        </p:spPr>
        <p:txBody>
          <a:bodyPr anchor="b">
            <a:noAutofit/>
          </a:bodyPr>
          <a:lstStyle>
            <a:lvl1pPr algn="ctr"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0938" y="2948947"/>
            <a:ext cx="10706118" cy="21602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0751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626588" y="1192422"/>
            <a:ext cx="4382197" cy="4381817"/>
            <a:chOff x="4450556" y="450850"/>
            <a:chExt cx="9385300" cy="9385300"/>
          </a:xfrm>
        </p:grpSpPr>
        <p:sp>
          <p:nvSpPr>
            <p:cNvPr id="17" name="円/楕円 16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05863" y="1988841"/>
            <a:ext cx="6301247" cy="291032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54943" y="2558904"/>
            <a:ext cx="4320855" cy="1770197"/>
          </a:xfrm>
          <a:prstGeom prst="rect">
            <a:avLst/>
          </a:prstGeom>
        </p:spPr>
        <p:txBody>
          <a:bodyPr anchor="ctr"/>
          <a:lstStyle>
            <a:lvl1pPr algn="ctr">
              <a:defRPr sz="4400" spc="10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119942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/>
          <p:cNvGrpSpPr/>
          <p:nvPr userDrawn="1"/>
        </p:nvGrpSpPr>
        <p:grpSpPr>
          <a:xfrm>
            <a:off x="626588" y="1192422"/>
            <a:ext cx="4382197" cy="4381817"/>
            <a:chOff x="4450556" y="450850"/>
            <a:chExt cx="9385300" cy="9385300"/>
          </a:xfrm>
        </p:grpSpPr>
        <p:sp>
          <p:nvSpPr>
            <p:cNvPr id="26" name="円/楕円 25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7" name="円/楕円 26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26124" y="1028734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6636106" y="968727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65816" y="1238757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26124" y="2318877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6636106" y="2258870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165816" y="2528900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26124" y="3609020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6636106" y="3549013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165816" y="3819043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26124" y="4928978"/>
            <a:ext cx="4980986" cy="98992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6636106" y="4868971"/>
            <a:ext cx="0" cy="114012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165816" y="5139001"/>
            <a:ext cx="1380273" cy="6000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>
            <p:ph type="title" hasCustomPrompt="1"/>
          </p:nvPr>
        </p:nvSpPr>
        <p:spPr>
          <a:xfrm>
            <a:off x="754943" y="2558904"/>
            <a:ext cx="4320855" cy="1770197"/>
          </a:xfrm>
          <a:prstGeom prst="rect">
            <a:avLst/>
          </a:prstGeom>
        </p:spPr>
        <p:txBody>
          <a:bodyPr anchor="ctr"/>
          <a:lstStyle>
            <a:lvl1pPr algn="ctr">
              <a:defRPr sz="4400" spc="10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9941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51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5375858" y="2138857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000972" cy="6858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525887" y="2138857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56070" y="2108854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76095" y="2438890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5615905" y="3098963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5765935" y="3098963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696118" y="3068960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16143" y="3398996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5855953" y="4059071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005982" y="4059071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936165" y="4029068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56190" y="4359104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6096000" y="5019177"/>
            <a:ext cx="1064405" cy="373335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246030" y="5019177"/>
            <a:ext cx="720142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76213" y="4989174"/>
            <a:ext cx="4590908" cy="455769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296238" y="5319210"/>
            <a:ext cx="4590908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855952" y="338657"/>
            <a:ext cx="5911170" cy="785806"/>
          </a:xfrm>
        </p:spPr>
        <p:txBody>
          <a:bodyPr anchor="b">
            <a:noAutofit/>
          </a:bodyPr>
          <a:lstStyle>
            <a:lvl1pPr algn="l"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855952" y="1088741"/>
            <a:ext cx="5911170" cy="75008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622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1595588" y="1223947"/>
            <a:ext cx="8491202" cy="481126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10116598" y="432467"/>
            <a:ext cx="956504" cy="956587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765935" y="4059071"/>
            <a:ext cx="5788856" cy="9058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765935" y="4989174"/>
            <a:ext cx="5788856" cy="105011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1655642" y="4479117"/>
            <a:ext cx="2609996" cy="390043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715133" y="4460161"/>
            <a:ext cx="1878233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4116128" y="3087917"/>
            <a:ext cx="2609996" cy="390043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75620" y="3068961"/>
            <a:ext cx="1878233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6666633" y="1647757"/>
            <a:ext cx="2609996" cy="390043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6125" y="1628800"/>
            <a:ext cx="1878233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 spc="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978" y="3669301"/>
            <a:ext cx="3425895" cy="56598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450259" y="2291306"/>
            <a:ext cx="3425895" cy="56598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64" y="848714"/>
            <a:ext cx="3425895" cy="56598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4842" y="4089073"/>
            <a:ext cx="4080807" cy="39004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765341" y="2708921"/>
            <a:ext cx="4080807" cy="39004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315846" y="1268760"/>
            <a:ext cx="4080807" cy="39004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735929" y="4929167"/>
            <a:ext cx="6456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3430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10414" y="338657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5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stCxn id="5" idx="4"/>
          </p:cNvCxnSpPr>
          <p:nvPr userDrawn="1"/>
        </p:nvCxnSpPr>
        <p:spPr>
          <a:xfrm flipH="1">
            <a:off x="6095470" y="908720"/>
            <a:ext cx="1" cy="594928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5982855" y="1868826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6306041" y="1568793"/>
            <a:ext cx="4620914" cy="420047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4" y="149979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7" y="198884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5982855" y="333899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235039" y="3068960"/>
            <a:ext cx="4620914" cy="420047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3008954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3497997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5982855" y="474914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6306041" y="4449113"/>
            <a:ext cx="4620914" cy="420047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76214" y="438011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146207" y="486916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4878" y="248647"/>
            <a:ext cx="4697679" cy="9058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4878" y="1178750"/>
            <a:ext cx="4697679" cy="15001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118743"/>
            <a:ext cx="51958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5810414" y="5889274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1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9796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10414" y="338657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5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095470" y="0"/>
            <a:ext cx="1" cy="6858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5982855" y="1868826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6306041" y="3038957"/>
            <a:ext cx="4620914" cy="420047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4" y="2969961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7" y="3459004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5982855" y="333899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235039" y="4467233"/>
            <a:ext cx="4620914" cy="420047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4398237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4887281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5982855" y="474914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5810414" y="5889274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1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235039" y="1577783"/>
            <a:ext cx="4620914" cy="420047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505092" y="1508787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35098" y="1997831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0514923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10414" y="338657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5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6095470" y="0"/>
            <a:ext cx="1" cy="645933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5982855" y="1868826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6306041" y="1568793"/>
            <a:ext cx="4620914" cy="420047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4" y="149979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7" y="198884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5982855" y="333899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235039" y="3047947"/>
            <a:ext cx="4620914" cy="420047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2978951"/>
            <a:ext cx="3450683" cy="565983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3467994"/>
            <a:ext cx="3390670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5982855" y="474914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6306041" y="4449113"/>
            <a:ext cx="4620914" cy="420047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76214" y="4380117"/>
            <a:ext cx="3450683" cy="565983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146207" y="486916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5810414" y="5889274"/>
            <a:ext cx="570113" cy="57006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1"/>
            <a:ext cx="780154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9236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/>
          <p:cNvGrpSpPr/>
          <p:nvPr userDrawn="1"/>
        </p:nvGrpSpPr>
        <p:grpSpPr>
          <a:xfrm>
            <a:off x="626588" y="1192422"/>
            <a:ext cx="4382197" cy="4381817"/>
            <a:chOff x="4450556" y="450850"/>
            <a:chExt cx="9385300" cy="9385300"/>
          </a:xfrm>
        </p:grpSpPr>
        <p:sp>
          <p:nvSpPr>
            <p:cNvPr id="43" name="円/楕円 42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55" name="アーチ 54"/>
          <p:cNvSpPr/>
          <p:nvPr userDrawn="1"/>
        </p:nvSpPr>
        <p:spPr>
          <a:xfrm rot="4322625">
            <a:off x="730887" y="1269705"/>
            <a:ext cx="4355068" cy="42515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54943" y="1568794"/>
            <a:ext cx="4320855" cy="1770197"/>
          </a:xfrm>
          <a:prstGeom prst="rect">
            <a:avLst/>
          </a:prstGeom>
        </p:spPr>
        <p:txBody>
          <a:bodyPr anchor="b"/>
          <a:lstStyle>
            <a:lvl1pPr algn="ctr">
              <a:defRPr sz="3600" spc="10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4895762" y="3308987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4488100" y="1988840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3425472" y="1223755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4488100" y="4553398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3425472" y="5334211"/>
            <a:ext cx="240047" cy="240027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3665519" y="1343768"/>
            <a:ext cx="258051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4728148" y="2108853"/>
            <a:ext cx="166791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5135810" y="3429000"/>
            <a:ext cx="120692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4728148" y="4673411"/>
            <a:ext cx="161458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3545495" y="5454225"/>
            <a:ext cx="2797236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6095471" y="3008954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6095471" y="788707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095471" y="1898830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6095471" y="5229200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6095471" y="4119077"/>
            <a:ext cx="840166" cy="84009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310165" y="1003382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6310165" y="2108853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310165" y="3193625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310165" y="4333752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6310165" y="5443875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26184" y="71032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026184" y="1190377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026184" y="1820448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026184" y="2300501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26184" y="2930015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026184" y="3410067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026184" y="4048375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7026184" y="4528428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026184" y="5144971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7026184" y="5625024"/>
            <a:ext cx="4680926" cy="3900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4973" y="3444504"/>
            <a:ext cx="3823174" cy="112462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9827672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7014829" y="2269106"/>
            <a:ext cx="538395" cy="1926477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3457140" y="3913279"/>
            <a:ext cx="490445" cy="1795635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8091902" y="457908"/>
            <a:ext cx="1651978" cy="4238406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2070446" y="3462211"/>
            <a:ext cx="582709" cy="341514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3142702" y="3624833"/>
            <a:ext cx="4646233" cy="7286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2838684" y="4103401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rPr>
              <a:t>1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4913836" y="4214803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rPr>
              <a:t>2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6371108" y="2456973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rPr>
              <a:t>3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8917891" y="2405516"/>
            <a:ext cx="551983" cy="55193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rPr>
              <a:t>4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10491" y="3035200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491" y="2674361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555893" y="4740208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555893" y="4379368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65935" y="1089540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65935" y="728701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12212" y="3429800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012212" y="3068961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4796" y="1860785"/>
            <a:ext cx="53420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91080" y="385356"/>
            <a:ext cx="4020796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475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2282913" y="1778816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270241" y="728700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2292650" y="2140350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4296152" y="3190467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4311003" y="3552001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6314504" y="4602118"/>
            <a:ext cx="3655610" cy="361534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6318052" y="4963652"/>
            <a:ext cx="5659111" cy="1050117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270241" y="72870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2292650" y="214035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4311003" y="3552000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6314504" y="4963651"/>
            <a:ext cx="1350268" cy="1050117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40189" y="846274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663" y="2255882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91016" y="3667534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694517" y="5079184"/>
            <a:ext cx="590242" cy="81009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445080" y="668293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25775" y="1148748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480218" y="2079943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3660913" y="2560398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471725" y="349159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652420" y="3972049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7484077" y="490324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664772" y="5383699"/>
            <a:ext cx="3982326" cy="6300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0083" y="3781168"/>
            <a:ext cx="4059173" cy="139374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0083" y="5199197"/>
            <a:ext cx="5105804" cy="105011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5139190"/>
            <a:ext cx="55258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06054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6" name="平行四辺形 5"/>
          <p:cNvSpPr/>
          <p:nvPr userDrawn="1"/>
        </p:nvSpPr>
        <p:spPr>
          <a:xfrm>
            <a:off x="568459" y="1659257"/>
            <a:ext cx="11236215" cy="1624523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平行四辺形 6"/>
          <p:cNvSpPr/>
          <p:nvPr userDrawn="1"/>
        </p:nvSpPr>
        <p:spPr>
          <a:xfrm>
            <a:off x="411927" y="2570743"/>
            <a:ext cx="11392747" cy="871703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411927" y="3479356"/>
            <a:ext cx="11392747" cy="871703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568459" y="3639085"/>
            <a:ext cx="11236215" cy="1624523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966172" y="183540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6966172" y="273664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66172" y="363788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66172" y="4539123"/>
            <a:ext cx="528902" cy="5288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44749" y="1710765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544749" y="2623507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44749" y="3532120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7544749" y="4441069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4931" y="1659258"/>
            <a:ext cx="4560902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94931" y="3856004"/>
            <a:ext cx="4560902" cy="17032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1613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4796" y="5087803"/>
            <a:ext cx="617351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5095042" y="5698839"/>
            <a:ext cx="1961707" cy="965144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4694779" y="2603621"/>
            <a:ext cx="1913441" cy="670889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4935235" y="1342476"/>
            <a:ext cx="1601341" cy="561558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円/楕円 1"/>
          <p:cNvSpPr/>
          <p:nvPr userDrawn="1"/>
        </p:nvSpPr>
        <p:spPr>
          <a:xfrm>
            <a:off x="5762274" y="1687964"/>
            <a:ext cx="1150848" cy="115074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4668483" y="549698"/>
            <a:ext cx="983015" cy="98293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4577804" y="4085865"/>
            <a:ext cx="2165379" cy="759355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4205574" y="3009688"/>
            <a:ext cx="1319048" cy="131893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774941" y="4584510"/>
            <a:ext cx="1553544" cy="155340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5731023" y="1603208"/>
            <a:ext cx="1320146" cy="1320261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4548985" y="418576"/>
            <a:ext cx="1255357" cy="1255466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5638678" y="4446504"/>
            <a:ext cx="1844059" cy="184421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4084944" y="2874062"/>
            <a:ext cx="1590048" cy="1590186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5614323" y="579701"/>
            <a:ext cx="1080288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6865576" y="1779834"/>
            <a:ext cx="560399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5457530" y="3099981"/>
            <a:ext cx="168824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7234643" y="4690157"/>
            <a:ext cx="31506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726125" y="21864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726125" y="698697"/>
            <a:ext cx="4110813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91080" y="3612374"/>
            <a:ext cx="4020796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13758" y="5117644"/>
            <a:ext cx="4932093" cy="131169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446267" y="1418777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446267" y="1898830"/>
            <a:ext cx="4080807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176214" y="2738924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6214" y="3218977"/>
            <a:ext cx="4080807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626303" y="4329101"/>
            <a:ext cx="4080807" cy="56598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626303" y="4809154"/>
            <a:ext cx="4080807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930546" y="788707"/>
            <a:ext cx="475317" cy="47527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6059992" y="1985656"/>
            <a:ext cx="555411" cy="55536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4522571" y="3325871"/>
            <a:ext cx="673251" cy="67319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6126006" y="4959170"/>
            <a:ext cx="815316" cy="81524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5044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90018" y="668693"/>
            <a:ext cx="12397246" cy="5107651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2584555" y="1217078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64" name="円/楕円 63"/>
          <p:cNvSpPr/>
          <p:nvPr userDrawn="1"/>
        </p:nvSpPr>
        <p:spPr>
          <a:xfrm>
            <a:off x="295779" y="27865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3" name="円/楕円 62"/>
          <p:cNvSpPr/>
          <p:nvPr userDrawn="1"/>
        </p:nvSpPr>
        <p:spPr>
          <a:xfrm>
            <a:off x="2027797" y="499514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9" name="円/楕円 68"/>
          <p:cNvSpPr/>
          <p:nvPr userDrawn="1"/>
        </p:nvSpPr>
        <p:spPr>
          <a:xfrm>
            <a:off x="4895012" y="216886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0" name="円/楕円 69"/>
          <p:cNvSpPr/>
          <p:nvPr userDrawn="1"/>
        </p:nvSpPr>
        <p:spPr>
          <a:xfrm>
            <a:off x="7227150" y="313729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1" name="円/楕円 70"/>
          <p:cNvSpPr/>
          <p:nvPr userDrawn="1"/>
        </p:nvSpPr>
        <p:spPr>
          <a:xfrm>
            <a:off x="9585013" y="4059071"/>
            <a:ext cx="2002073" cy="200189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2" name="円/楕円 71"/>
          <p:cNvSpPr/>
          <p:nvPr userDrawn="1"/>
        </p:nvSpPr>
        <p:spPr>
          <a:xfrm>
            <a:off x="4325649" y="1448781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3" name="円/楕円 72"/>
          <p:cNvSpPr/>
          <p:nvPr userDrawn="1"/>
        </p:nvSpPr>
        <p:spPr>
          <a:xfrm>
            <a:off x="6636106" y="2408888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4" name="円/楕円 73"/>
          <p:cNvSpPr/>
          <p:nvPr userDrawn="1"/>
        </p:nvSpPr>
        <p:spPr>
          <a:xfrm>
            <a:off x="8976569" y="3398997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5" name="円/楕円 74"/>
          <p:cNvSpPr/>
          <p:nvPr userDrawn="1"/>
        </p:nvSpPr>
        <p:spPr>
          <a:xfrm>
            <a:off x="11317032" y="4329101"/>
            <a:ext cx="660131" cy="66007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91080" y="3612374"/>
            <a:ext cx="4505498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13758" y="5117644"/>
            <a:ext cx="5862277" cy="113167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4796" y="5087803"/>
            <a:ext cx="62712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2246398" y="1550209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4547134" y="2490033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6857591" y="3450139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9198054" y="4410246"/>
            <a:ext cx="267452" cy="26747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2225234" y="634625"/>
            <a:ext cx="3369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rPr>
              <a:t>1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4518272" y="1583892"/>
            <a:ext cx="3369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rPr>
              <a:t>2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6828729" y="2543998"/>
            <a:ext cx="3369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rPr>
              <a:t>3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9169192" y="3534108"/>
            <a:ext cx="3369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rPr>
              <a:t>4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1509655" y="4464212"/>
            <a:ext cx="3369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rPr>
              <a:t>5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44151" y="54868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2843767" y="1502807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152459" y="246584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486363" y="342302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833386" y="4344800"/>
            <a:ext cx="1483647" cy="139445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2103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 userDrawn="1"/>
        </p:nvSpPr>
        <p:spPr>
          <a:xfrm>
            <a:off x="7225955" y="3728341"/>
            <a:ext cx="4966045" cy="2100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3721847"/>
            <a:ext cx="4966045" cy="2100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2" name="正方形/長方形 51"/>
          <p:cNvSpPr/>
          <p:nvPr userDrawn="1"/>
        </p:nvSpPr>
        <p:spPr>
          <a:xfrm>
            <a:off x="7225955" y="1456049"/>
            <a:ext cx="4966045" cy="2100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1456049"/>
            <a:ext cx="4966045" cy="2100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grpSp>
        <p:nvGrpSpPr>
          <p:cNvPr id="21" name="グループ化 20"/>
          <p:cNvGrpSpPr/>
          <p:nvPr userDrawn="1"/>
        </p:nvGrpSpPr>
        <p:grpSpPr>
          <a:xfrm>
            <a:off x="3909343" y="3721848"/>
            <a:ext cx="2106910" cy="2100233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4" name="涙形 1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6" name="涙形 5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5" name="涙形 4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 rot="5400000">
            <a:off x="3912681" y="1459204"/>
            <a:ext cx="2106727" cy="2100416"/>
            <a:chOff x="6037861" y="5413530"/>
            <a:chExt cx="2889225" cy="2880320"/>
          </a:xfrm>
        </p:grpSpPr>
        <p:sp>
          <p:nvSpPr>
            <p:cNvPr id="23" name="涙形 22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4" name="涙形 2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grpSp>
        <p:nvGrpSpPr>
          <p:cNvPr id="27" name="グループ化 26"/>
          <p:cNvGrpSpPr/>
          <p:nvPr userDrawn="1"/>
        </p:nvGrpSpPr>
        <p:grpSpPr>
          <a:xfrm rot="10800000">
            <a:off x="6186017" y="1462542"/>
            <a:ext cx="2106910" cy="2100233"/>
            <a:chOff x="6037861" y="5413530"/>
            <a:chExt cx="2889225" cy="2880320"/>
          </a:xfrm>
        </p:grpSpPr>
        <p:sp>
          <p:nvSpPr>
            <p:cNvPr id="28" name="涙形 27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9" name="涙形 28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0" name="涙形 2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1" name="涙形 30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grpSp>
        <p:nvGrpSpPr>
          <p:cNvPr id="32" name="グループ化 31"/>
          <p:cNvGrpSpPr/>
          <p:nvPr userDrawn="1"/>
        </p:nvGrpSpPr>
        <p:grpSpPr>
          <a:xfrm rot="16200000">
            <a:off x="6182862" y="3725003"/>
            <a:ext cx="2106727" cy="2100416"/>
            <a:chOff x="6037861" y="5413530"/>
            <a:chExt cx="2889225" cy="2880320"/>
          </a:xfrm>
        </p:grpSpPr>
        <p:sp>
          <p:nvSpPr>
            <p:cNvPr id="33" name="涙形 32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4" name="涙形 3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5" name="涙形 3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6" name="涙形 35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175620" y="2711041"/>
            <a:ext cx="1596470" cy="50793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75620" y="1808820"/>
            <a:ext cx="1596470" cy="108738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49916" y="2711041"/>
            <a:ext cx="1596470" cy="50793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449916" y="1808820"/>
            <a:ext cx="1596470" cy="108738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163694" y="4901285"/>
            <a:ext cx="1596470" cy="50793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163694" y="3999064"/>
            <a:ext cx="1596470" cy="108738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437990" y="4901285"/>
            <a:ext cx="1596470" cy="50793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437990" y="3999064"/>
            <a:ext cx="1596470" cy="108738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424878" y="1846093"/>
            <a:ext cx="3360665" cy="1470163"/>
          </a:xfrm>
        </p:spPr>
        <p:txBody>
          <a:bodyPr anchor="ctr">
            <a:noAutofit/>
          </a:bodyPr>
          <a:lstStyle>
            <a:lvl1pPr marL="228611" indent="-240012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424878" y="3976329"/>
            <a:ext cx="3360665" cy="1470163"/>
          </a:xfrm>
        </p:spPr>
        <p:txBody>
          <a:bodyPr anchor="ctr">
            <a:noAutofit/>
          </a:bodyPr>
          <a:lstStyle>
            <a:lvl1pPr marL="228611" indent="-240012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8406457" y="1876096"/>
            <a:ext cx="3360665" cy="1470163"/>
          </a:xfrm>
        </p:spPr>
        <p:txBody>
          <a:bodyPr anchor="ctr">
            <a:noAutofit/>
          </a:bodyPr>
          <a:lstStyle>
            <a:lvl1pPr marL="228611" indent="-240012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406457" y="4006333"/>
            <a:ext cx="3360665" cy="1470163"/>
          </a:xfrm>
        </p:spPr>
        <p:txBody>
          <a:bodyPr anchor="ctr">
            <a:noAutofit/>
          </a:bodyPr>
          <a:lstStyle>
            <a:lvl1pPr marL="228611" indent="-240012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424878" y="1030847"/>
            <a:ext cx="815316" cy="81524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6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0956962" y="1048426"/>
            <a:ext cx="815316" cy="81524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7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424878" y="5446492"/>
            <a:ext cx="815316" cy="81524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8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956962" y="5464072"/>
            <a:ext cx="815316" cy="81524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390267" y="98631"/>
            <a:ext cx="7411466" cy="905819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919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3713327" y="3206809"/>
            <a:ext cx="7329223" cy="1019203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3018542" y="1861294"/>
            <a:ext cx="7329223" cy="1030188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2307281" y="524019"/>
            <a:ext cx="7329223" cy="1032933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1871296" y="0"/>
            <a:ext cx="2887384" cy="5096933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527555" y="439628"/>
            <a:ext cx="2326411" cy="1020113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4753513" y="5087803"/>
            <a:ext cx="74384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218440" y="1774776"/>
            <a:ext cx="2326411" cy="1020113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1922724" y="3109924"/>
            <a:ext cx="2326411" cy="1020113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35750" y="4357144"/>
            <a:ext cx="6721330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835750" y="5174192"/>
            <a:ext cx="6721330" cy="1013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822404" y="581632"/>
            <a:ext cx="6170094" cy="93010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3523669" y="1901779"/>
            <a:ext cx="6170094" cy="93010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2683" y="3251929"/>
            <a:ext cx="6170094" cy="93010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403107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1609376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48" y="634314"/>
            <a:ext cx="2596429" cy="5304621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1520515" y="1317625"/>
            <a:ext cx="2224094" cy="397086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95548" y="878717"/>
            <a:ext cx="6721330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4205626" y="1926696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25451" y="2182259"/>
            <a:ext cx="6361259" cy="9001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25451" y="1795972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4205626" y="3255768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525451" y="3511331"/>
            <a:ext cx="6361259" cy="9001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25451" y="3125044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4205626" y="4613597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525451" y="4869160"/>
            <a:ext cx="6361259" cy="9001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525451" y="4482874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8451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3549013"/>
            <a:ext cx="12192000" cy="9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48" y="634314"/>
            <a:ext cx="2596429" cy="5304621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1520515" y="1317625"/>
            <a:ext cx="2224094" cy="397086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95548" y="3609020"/>
            <a:ext cx="6721330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115608" y="4509120"/>
            <a:ext cx="7261437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7182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340758" y="4179083"/>
            <a:ext cx="5791146" cy="1140127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1" name="平行四辺形 30"/>
          <p:cNvSpPr/>
          <p:nvPr userDrawn="1"/>
        </p:nvSpPr>
        <p:spPr>
          <a:xfrm>
            <a:off x="195484" y="4179084"/>
            <a:ext cx="573122" cy="1140126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" name="平行四辺形 4"/>
          <p:cNvSpPr/>
          <p:nvPr userDrawn="1"/>
        </p:nvSpPr>
        <p:spPr>
          <a:xfrm>
            <a:off x="1270942" y="1388773"/>
            <a:ext cx="4440878" cy="1140127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0" name="平行四辺形 29"/>
          <p:cNvSpPr/>
          <p:nvPr userDrawn="1"/>
        </p:nvSpPr>
        <p:spPr>
          <a:xfrm>
            <a:off x="1130884" y="1388774"/>
            <a:ext cx="573122" cy="1140126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平行四辺形 9"/>
          <p:cNvSpPr/>
          <p:nvPr userDrawn="1"/>
        </p:nvSpPr>
        <p:spPr>
          <a:xfrm>
            <a:off x="790847" y="2783929"/>
            <a:ext cx="5101009" cy="1140127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平行四辺形 7"/>
          <p:cNvSpPr/>
          <p:nvPr userDrawn="1"/>
        </p:nvSpPr>
        <p:spPr>
          <a:xfrm>
            <a:off x="650789" y="2783928"/>
            <a:ext cx="573122" cy="1140126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6005185" y="3182283"/>
            <a:ext cx="618681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26" y="634314"/>
            <a:ext cx="2596429" cy="5304621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4975993" y="1317625"/>
            <a:ext cx="2224094" cy="397086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506279" y="1358770"/>
            <a:ext cx="4500891" cy="18182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506278" y="3286625"/>
            <a:ext cx="4320856" cy="233261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95546" y="1508787"/>
            <a:ext cx="3056085" cy="91808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70942" y="2894949"/>
            <a:ext cx="3493431" cy="91808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50859" y="4290103"/>
            <a:ext cx="3913514" cy="91808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168360" y="881748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313875" y="977977"/>
            <a:ext cx="3369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3DA4B5"/>
                </a:solidFill>
                <a:effectLst/>
                <a:uLnTx/>
                <a:uFillTx/>
                <a:latin typeface="Roboto Light"/>
                <a:cs typeface="+mn-cs"/>
              </a:rPr>
              <a:t>1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3DA4B5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705001" y="2245917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850516" y="2342146"/>
            <a:ext cx="3369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3DA4B5"/>
                </a:solidFill>
                <a:effectLst/>
                <a:uLnTx/>
                <a:uFillTx/>
                <a:latin typeface="Roboto Light"/>
                <a:cs typeface="+mn-cs"/>
              </a:rPr>
              <a:t>2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3DA4B5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254912" y="3641072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400427" y="3737301"/>
            <a:ext cx="3369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3DA4B5"/>
                </a:solidFill>
                <a:effectLst/>
                <a:uLnTx/>
                <a:uFillTx/>
                <a:latin typeface="Roboto Light"/>
                <a:cs typeface="+mn-cs"/>
              </a:rPr>
              <a:t>3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3DA4B5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1749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3549013"/>
            <a:ext cx="12192000" cy="9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04" y="340622"/>
            <a:ext cx="2547226" cy="6173623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10" y="968727"/>
            <a:ext cx="2596429" cy="5304621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6486077" y="1652038"/>
            <a:ext cx="2224094" cy="397086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64866" y="3609020"/>
            <a:ext cx="5731134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364865" y="4509120"/>
            <a:ext cx="5731134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2497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216886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98" y="578684"/>
            <a:ext cx="3810754" cy="541778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" y="2556065"/>
            <a:ext cx="1689072" cy="3440404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699185" y="3000976"/>
            <a:ext cx="1440517" cy="255058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2304485" y="1097356"/>
            <a:ext cx="3292180" cy="438044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65994" y="848714"/>
            <a:ext cx="5821152" cy="132541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6106240" y="2479604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26065" y="2735166"/>
            <a:ext cx="5461081" cy="12638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26065" y="2348880"/>
            <a:ext cx="546108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6106240" y="4240880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426065" y="4496443"/>
            <a:ext cx="5461081" cy="12638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426065" y="4110157"/>
            <a:ext cx="546108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4928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3549013"/>
            <a:ext cx="12192000" cy="9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98" y="578684"/>
            <a:ext cx="3810754" cy="541778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" y="2556065"/>
            <a:ext cx="1689072" cy="3440404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699185" y="3000976"/>
            <a:ext cx="1440517" cy="255058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2304485" y="1097356"/>
            <a:ext cx="3292180" cy="438044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05982" y="3609020"/>
            <a:ext cx="5671122" cy="72534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042" y="4509120"/>
            <a:ext cx="5681068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9348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183707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26244" y="1328767"/>
            <a:ext cx="4560902" cy="186020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38" y="1133641"/>
            <a:ext cx="5274870" cy="4272731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2065131" y="1313661"/>
            <a:ext cx="4890968" cy="270415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3" y="2752124"/>
            <a:ext cx="1363426" cy="2777109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731414" y="3105629"/>
            <a:ext cx="1139924" cy="20701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7326243" y="3270007"/>
            <a:ext cx="4560902" cy="234923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3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0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4029067"/>
            <a:ext cx="12192000" cy="13801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54" y="308653"/>
            <a:ext cx="5274870" cy="42727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76" y="950241"/>
            <a:ext cx="2554068" cy="36311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73" y="1804275"/>
            <a:ext cx="1363426" cy="2777109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908725" y="2157779"/>
            <a:ext cx="1139924" cy="20701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305448" y="488673"/>
            <a:ext cx="4890968" cy="270415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8496475" y="1298763"/>
            <a:ext cx="2190433" cy="29403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365938" y="4653871"/>
            <a:ext cx="9460124" cy="72534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9994" y="5499230"/>
            <a:ext cx="10172013" cy="78008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3694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1954939" y="2589148"/>
            <a:ext cx="1650085" cy="1649942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3605266" y="2589148"/>
            <a:ext cx="1650085" cy="1649942"/>
          </a:xfrm>
          <a:solidFill>
            <a:schemeClr val="accent1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5255592" y="4239090"/>
            <a:ext cx="1650085" cy="1649942"/>
          </a:xfrm>
          <a:solidFill>
            <a:schemeClr val="accent1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304854" y="2588907"/>
            <a:ext cx="1650085" cy="1649942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1955181" y="938724"/>
            <a:ext cx="1650085" cy="1649942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3605507" y="938724"/>
            <a:ext cx="1650085" cy="1649942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5255834" y="938724"/>
            <a:ext cx="1650085" cy="164994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6906160" y="938965"/>
            <a:ext cx="1650085" cy="1649942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435628" y="2688055"/>
            <a:ext cx="6301247" cy="7377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35869" y="3338990"/>
            <a:ext cx="6331253" cy="7200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1954939" y="4239090"/>
            <a:ext cx="1650085" cy="164994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3605266" y="4239090"/>
            <a:ext cx="1650085" cy="1649942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0206813" y="4239090"/>
            <a:ext cx="1650085" cy="1649942"/>
          </a:xfrm>
          <a:solidFill>
            <a:schemeClr val="accent1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6906160" y="4239090"/>
            <a:ext cx="1650085" cy="1649942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8556487" y="4239090"/>
            <a:ext cx="1650085" cy="1649942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676286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5457" y="29028"/>
            <a:ext cx="2400208" cy="307702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458716" y="3137733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891974" y="29028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326093" y="3137962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758492" y="29028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5457" y="3137962"/>
            <a:ext cx="2400208" cy="3076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2458716" y="29257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4891974" y="3137962"/>
            <a:ext cx="2400208" cy="3076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>
            <a:off x="7326093" y="29257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758492" y="3138191"/>
            <a:ext cx="2400208" cy="3076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11429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344687" y="243359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5777945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644463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212064" y="243359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7729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2534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490018" y="94122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4823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357395" y="941222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72200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912383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27187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779760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94565" y="4357163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049863" y="2962508"/>
            <a:ext cx="351397" cy="35136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5919772" y="2962508"/>
            <a:ext cx="351397" cy="351367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0782897" y="2962508"/>
            <a:ext cx="351397" cy="35136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3483121" y="2918943"/>
            <a:ext cx="351397" cy="35136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8350498" y="2957620"/>
            <a:ext cx="351397" cy="35136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79811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 withou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5457" y="29028"/>
            <a:ext cx="2400208" cy="307702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458716" y="3154209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891974" y="29028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326093" y="3154438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758492" y="29028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5457" y="3154438"/>
            <a:ext cx="2400208" cy="3076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2458716" y="29257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4891974" y="3154438"/>
            <a:ext cx="2400208" cy="3076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>
            <a:off x="7326093" y="29257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758492" y="3154667"/>
            <a:ext cx="2400208" cy="3076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4824" y="3409873"/>
            <a:ext cx="2130422" cy="39893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2534" y="3741070"/>
            <a:ext cx="2121891" cy="232822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17012" y="308654"/>
            <a:ext cx="2130422" cy="39893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4823" y="638690"/>
            <a:ext cx="2121891" cy="232822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84389" y="308655"/>
            <a:ext cx="2130422" cy="39893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72200" y="639852"/>
            <a:ext cx="2121891" cy="232822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39377" y="3409873"/>
            <a:ext cx="2130422" cy="39893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27187" y="3741070"/>
            <a:ext cx="2121891" cy="232822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906754" y="3409874"/>
            <a:ext cx="2130422" cy="39893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94565" y="3741071"/>
            <a:ext cx="2121891" cy="232822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049863" y="2978984"/>
            <a:ext cx="351397" cy="35136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5919772" y="2978984"/>
            <a:ext cx="351397" cy="351367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0782897" y="2978984"/>
            <a:ext cx="351397" cy="35136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3483121" y="2948947"/>
            <a:ext cx="351397" cy="35136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8350498" y="2987623"/>
            <a:ext cx="351397" cy="35136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252384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3048265" cy="219950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047206" y="0"/>
            <a:ext cx="3048265" cy="219950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6096529" y="0"/>
            <a:ext cx="3048265" cy="219950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143735" y="0"/>
            <a:ext cx="3048265" cy="219950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189604"/>
            <a:ext cx="3048265" cy="219950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047206" y="2189604"/>
            <a:ext cx="3048265" cy="219950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6096529" y="2189604"/>
            <a:ext cx="3048265" cy="219950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143735" y="2189604"/>
            <a:ext cx="3048265" cy="219950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3047206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6095471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9142677" y="1809578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058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264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6096529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9143735" y="3999182"/>
            <a:ext cx="3048265" cy="387522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005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334860" cy="6858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3183707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87276" y="1328767"/>
            <a:ext cx="5599871" cy="186020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87276" y="3270007"/>
            <a:ext cx="5599870" cy="234923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274848" y="0"/>
            <a:ext cx="5821152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04239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1752600"/>
            <a:ext cx="12235395" cy="1972733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583375" y="3971043"/>
            <a:ext cx="2280451" cy="114530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197276" y="3828022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346111" y="3987977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943" y="3025316"/>
            <a:ext cx="2359229" cy="66007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15923" y="4186122"/>
            <a:ext cx="1897873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00670" y="1795180"/>
            <a:ext cx="2359229" cy="66007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80398" y="2362655"/>
            <a:ext cx="2359229" cy="66007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4939113" y="2487708"/>
            <a:ext cx="2359229" cy="66007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810879" y="2935306"/>
            <a:ext cx="2359229" cy="66007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2506878" y="505037"/>
            <a:ext cx="2280451" cy="114530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2798363" y="540095"/>
            <a:ext cx="1838937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7386255" y="1075100"/>
            <a:ext cx="2280451" cy="114530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695579" y="1110158"/>
            <a:ext cx="1821098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4955245" y="3467030"/>
            <a:ext cx="2280451" cy="114530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69822" y="3682109"/>
            <a:ext cx="1815846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9786730" y="3887280"/>
            <a:ext cx="2280451" cy="114530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096054" y="4068492"/>
            <a:ext cx="1821098" cy="92027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2272393" y="2691198"/>
            <a:ext cx="270053" cy="270030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9651703" y="2733645"/>
            <a:ext cx="270053" cy="270030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8" name="円/楕円 67"/>
          <p:cNvSpPr/>
          <p:nvPr userDrawn="1"/>
        </p:nvSpPr>
        <p:spPr>
          <a:xfrm>
            <a:off x="2197427" y="195739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2346262" y="355694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4645921" y="3292804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4794756" y="3452759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7076932" y="763137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7225767" y="923092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9477407" y="3730507"/>
            <a:ext cx="618648" cy="618594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9626242" y="3890462"/>
            <a:ext cx="297553" cy="297527"/>
          </a:xfrm>
        </p:spPr>
        <p:txBody>
          <a:bodyPr>
            <a:normAutofit/>
          </a:bodyPr>
          <a:lstStyle>
            <a:lvl1pPr>
              <a:defRPr sz="6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3281348" y="4718066"/>
            <a:ext cx="5599871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2222164" y="5556706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222164" y="5621867"/>
            <a:ext cx="7755523" cy="72813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46148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3960116" y="1824859"/>
            <a:ext cx="4270708" cy="3681964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7" name="円/楕円 36"/>
          <p:cNvSpPr/>
          <p:nvPr userDrawn="1"/>
        </p:nvSpPr>
        <p:spPr>
          <a:xfrm>
            <a:off x="5414278" y="930420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8" name="円/楕円 37"/>
          <p:cNvSpPr/>
          <p:nvPr userDrawn="1"/>
        </p:nvSpPr>
        <p:spPr>
          <a:xfrm>
            <a:off x="7236226" y="1920530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9" name="円/楕円 38"/>
          <p:cNvSpPr/>
          <p:nvPr userDrawn="1"/>
        </p:nvSpPr>
        <p:spPr>
          <a:xfrm>
            <a:off x="7236226" y="4020764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5414278" y="5040877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3579354" y="4020764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2" name="円/楕円 41"/>
          <p:cNvSpPr/>
          <p:nvPr userDrawn="1"/>
        </p:nvSpPr>
        <p:spPr>
          <a:xfrm>
            <a:off x="3579354" y="1914975"/>
            <a:ext cx="1350267" cy="135015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655715" y="3300331"/>
            <a:ext cx="2850564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657051" y="2270292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478417" y="1254901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02772" y="2270292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645901" y="4365801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291622" y="4365801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478417" y="5385914"/>
            <a:ext cx="1200238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5317795" y="833157"/>
            <a:ext cx="5088642" cy="1547059"/>
            <a:chOff x="7976000" y="767136"/>
            <a:chExt cx="7632300" cy="2320588"/>
          </a:xfrm>
        </p:grpSpPr>
        <p:sp>
          <p:nvSpPr>
            <p:cNvPr id="52" name="円弧 51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cxnSp>
          <p:nvCxnSpPr>
            <p:cNvPr id="54" name="直線コネクタ 53"/>
            <p:cNvCxnSpPr>
              <a:stCxn id="52" idx="0"/>
            </p:cNvCxnSpPr>
            <p:nvPr userDrawn="1"/>
          </p:nvCxnSpPr>
          <p:spPr>
            <a:xfrm>
              <a:off x="9956746" y="1106978"/>
              <a:ext cx="565155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円弧 59"/>
          <p:cNvSpPr/>
          <p:nvPr userDrawn="1"/>
        </p:nvSpPr>
        <p:spPr>
          <a:xfrm rot="2700000">
            <a:off x="7138353" y="1807986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8458898" y="2034615"/>
            <a:ext cx="3336192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7138353" y="3913775"/>
            <a:ext cx="1547059" cy="1547193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8458898" y="4140403"/>
            <a:ext cx="3336192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 flipH="1">
            <a:off x="347163" y="1808053"/>
            <a:ext cx="4675599" cy="1547059"/>
            <a:chOff x="7976000" y="767136"/>
            <a:chExt cx="7012790" cy="2320588"/>
          </a:xfrm>
        </p:grpSpPr>
        <p:sp>
          <p:nvSpPr>
            <p:cNvPr id="70" name="円弧 69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cxnSp>
          <p:nvCxnSpPr>
            <p:cNvPr id="71" name="直線コネクタ 70"/>
            <p:cNvCxnSpPr>
              <a:stCxn id="70" idx="0"/>
            </p:cNvCxnSpPr>
            <p:nvPr userDrawn="1"/>
          </p:nvCxnSpPr>
          <p:spPr>
            <a:xfrm>
              <a:off x="9956746" y="1106978"/>
              <a:ext cx="50320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/>
          <p:cNvGrpSpPr/>
          <p:nvPr userDrawn="1"/>
        </p:nvGrpSpPr>
        <p:grpSpPr>
          <a:xfrm flipH="1">
            <a:off x="347163" y="3913842"/>
            <a:ext cx="4675599" cy="1547059"/>
            <a:chOff x="7976000" y="767136"/>
            <a:chExt cx="7012790" cy="2320588"/>
          </a:xfrm>
        </p:grpSpPr>
        <p:sp>
          <p:nvSpPr>
            <p:cNvPr id="77" name="円弧 76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cxnSp>
          <p:nvCxnSpPr>
            <p:cNvPr id="78" name="直線コネクタ 77"/>
            <p:cNvCxnSpPr>
              <a:stCxn id="77" idx="0"/>
            </p:cNvCxnSpPr>
            <p:nvPr userDrawn="1"/>
          </p:nvCxnSpPr>
          <p:spPr>
            <a:xfrm>
              <a:off x="9956746" y="1106978"/>
              <a:ext cx="50320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 userDrawn="1"/>
        </p:nvGrpSpPr>
        <p:grpSpPr>
          <a:xfrm flipH="1" flipV="1">
            <a:off x="1651143" y="4950889"/>
            <a:ext cx="5192111" cy="1547059"/>
            <a:chOff x="7976000" y="767136"/>
            <a:chExt cx="7787490" cy="2320588"/>
          </a:xfrm>
        </p:grpSpPr>
        <p:sp>
          <p:nvSpPr>
            <p:cNvPr id="80" name="円弧 79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cxnSp>
          <p:nvCxnSpPr>
            <p:cNvPr id="81" name="直線コネクタ 80"/>
            <p:cNvCxnSpPr>
              <a:stCxn id="80" idx="0"/>
            </p:cNvCxnSpPr>
            <p:nvPr userDrawn="1"/>
          </p:nvCxnSpPr>
          <p:spPr>
            <a:xfrm flipV="1">
              <a:off x="9956746" y="1106978"/>
              <a:ext cx="58067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937316" y="1134929"/>
            <a:ext cx="3469121" cy="56489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8731347" y="2135731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9814" y="4227003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330956" y="2135237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347164" y="4235470"/>
            <a:ext cx="3063744" cy="92073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746799" y="5622262"/>
            <a:ext cx="3469121" cy="56489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04826" y="235778"/>
            <a:ext cx="4513125" cy="13220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528" y="1581689"/>
            <a:ext cx="49761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20741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529" y="2719394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1334288" y="1646518"/>
            <a:ext cx="4270708" cy="3681964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59374" y="535525"/>
            <a:ext cx="5206618" cy="5623779"/>
            <a:chOff x="4946954" y="348420"/>
            <a:chExt cx="8413408" cy="9088290"/>
          </a:xfrm>
        </p:grpSpPr>
        <p:sp>
          <p:nvSpPr>
            <p:cNvPr id="5" name="涙形 4"/>
            <p:cNvSpPr/>
            <p:nvPr userDrawn="1"/>
          </p:nvSpPr>
          <p:spPr>
            <a:xfrm rot="8100000">
              <a:off x="7680555" y="348420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6" name="涙形 5"/>
            <p:cNvSpPr/>
            <p:nvPr userDrawn="1"/>
          </p:nvSpPr>
          <p:spPr>
            <a:xfrm rot="4500000">
              <a:off x="4946954" y="1889381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7" name="涙形 6"/>
            <p:cNvSpPr/>
            <p:nvPr userDrawn="1"/>
          </p:nvSpPr>
          <p:spPr>
            <a:xfrm rot="900000">
              <a:off x="4946954" y="4994725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8" name="涙形 7"/>
            <p:cNvSpPr/>
            <p:nvPr userDrawn="1"/>
          </p:nvSpPr>
          <p:spPr>
            <a:xfrm rot="18900000">
              <a:off x="7703047" y="6512996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9" name="涙形 8"/>
            <p:cNvSpPr/>
            <p:nvPr userDrawn="1"/>
          </p:nvSpPr>
          <p:spPr>
            <a:xfrm rot="15300000">
              <a:off x="10436648" y="4972035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0" name="涙形 9"/>
            <p:cNvSpPr/>
            <p:nvPr userDrawn="1"/>
          </p:nvSpPr>
          <p:spPr>
            <a:xfrm rot="11700000">
              <a:off x="10436648" y="1866691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1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615310" y="1088741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1545" y="624808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699282" y="1388773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313098" y="2062730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4899333" y="1598797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397070" y="2362763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15813" y="2032727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34" hasCustomPrompt="1"/>
          </p:nvPr>
        </p:nvSpPr>
        <p:spPr>
          <a:xfrm>
            <a:off x="1502048" y="1568794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99785" y="2332760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15813" y="3951433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1502048" y="3487500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999785" y="4251466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313098" y="3939057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4899333" y="3475125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4397070" y="4239090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615310" y="4883043"/>
            <a:ext cx="1650327" cy="39004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3201545" y="4389107"/>
            <a:ext cx="523985" cy="52393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2699282" y="5153073"/>
            <a:ext cx="1494251" cy="6900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9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66052" y="818710"/>
            <a:ext cx="5277068" cy="186020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6411094" y="2937725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30919" y="3193288"/>
            <a:ext cx="4886173" cy="108472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30919" y="2807002"/>
            <a:ext cx="4886173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6411094" y="4549834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730919" y="4805396"/>
            <a:ext cx="4886173" cy="108472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30919" y="4419110"/>
            <a:ext cx="4886173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3997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4889" y="818710"/>
            <a:ext cx="11222221" cy="163949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1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84890" y="2270292"/>
            <a:ext cx="11222221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135217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5009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85009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5585899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4535691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535691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036582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986374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86374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9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42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28147" y="204652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341958" y="2650091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09497" y="1638457"/>
            <a:ext cx="2178552" cy="217855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389107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708860"/>
            <a:ext cx="12192000" cy="510117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219301"/>
            <a:ext cx="12192000" cy="1169806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874535" y="548680"/>
            <a:ext cx="2460919" cy="3838010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425471" y="2701764"/>
            <a:ext cx="828163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425471" y="3253573"/>
            <a:ext cx="8281639" cy="110553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055036" y="1178511"/>
            <a:ext cx="2099916" cy="32109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8478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4389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274848" y="805403"/>
            <a:ext cx="4147751" cy="335593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444726" y="955419"/>
            <a:ext cx="3822564" cy="210023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7726478" y="800965"/>
            <a:ext cx="4147751" cy="335593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7896356" y="950981"/>
            <a:ext cx="3822564" cy="210023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3697687" y="638691"/>
            <a:ext cx="4798788" cy="38826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876789" y="800964"/>
            <a:ext cx="4440879" cy="243027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5401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9839" y="2194554"/>
            <a:ext cx="12192000" cy="219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4795" y="2481740"/>
            <a:ext cx="12192000" cy="1620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219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" y="278650"/>
            <a:ext cx="12182160" cy="1620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194554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00680" y="784950"/>
            <a:ext cx="5666442" cy="9638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00680" y="398664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399552" y="3008953"/>
            <a:ext cx="5666442" cy="930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99552" y="2622667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70520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950640" cy="4389107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3640983" y="2147917"/>
            <a:ext cx="2634635" cy="525433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5225828" y="-2"/>
            <a:ext cx="6966171" cy="4389107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831499" y="2152650"/>
            <a:ext cx="2254446" cy="5143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5852033" y="1616634"/>
            <a:ext cx="2634635" cy="525433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42550" y="1621367"/>
            <a:ext cx="2254446" cy="5143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5133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02" y="677953"/>
            <a:ext cx="8752659" cy="4157657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2126621" y="770516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涙形 8"/>
          <p:cNvSpPr/>
          <p:nvPr userDrawn="1"/>
        </p:nvSpPr>
        <p:spPr>
          <a:xfrm rot="8100000">
            <a:off x="3174865" y="2507047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涙形 9"/>
          <p:cNvSpPr/>
          <p:nvPr userDrawn="1"/>
        </p:nvSpPr>
        <p:spPr>
          <a:xfrm rot="8100000">
            <a:off x="5202348" y="422875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7731584" y="870743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5334163" y="2060609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8753163" y="2787135"/>
            <a:ext cx="930957" cy="930876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407791" y="1101669"/>
            <a:ext cx="1627131" cy="6898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408597" y="2739164"/>
            <a:ext cx="1627131" cy="6898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3485065" y="629350"/>
            <a:ext cx="1627131" cy="6898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326113" y="2494440"/>
            <a:ext cx="1627131" cy="68983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722493" y="1063802"/>
            <a:ext cx="1627131" cy="68983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9731382" y="2907655"/>
            <a:ext cx="1627131" cy="68983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2210184" y="717771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3250387" y="2454303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281890" y="372853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413705" y="2007864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7813197" y="817999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832704" y="2734390"/>
            <a:ext cx="771874" cy="100314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9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1729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02" y="677953"/>
            <a:ext cx="8752659" cy="4157657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2316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3038957"/>
            <a:ext cx="9402435" cy="129014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72015" y="1958837"/>
            <a:ext cx="1034086" cy="103399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71767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894930" y="4413260"/>
            <a:ext cx="8409158" cy="81617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2222164" y="5235430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3386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8243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425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59482" y="204652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413804" y="163845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30585" y="2650091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20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0938" y="1868827"/>
            <a:ext cx="10706118" cy="695796"/>
          </a:xfrm>
        </p:spPr>
        <p:txBody>
          <a:bodyPr anchor="b">
            <a:noAutofit/>
          </a:bodyPr>
          <a:lstStyle>
            <a:lvl1pPr algn="l">
              <a:defRPr sz="3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0938" y="2708920"/>
            <a:ext cx="10706118" cy="216024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1274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0938" y="1298763"/>
            <a:ext cx="5095008" cy="695796"/>
          </a:xfrm>
        </p:spPr>
        <p:txBody>
          <a:bodyPr anchor="b">
            <a:noAutofit/>
          </a:bodyPr>
          <a:lstStyle>
            <a:lvl1pPr algn="l"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0938" y="2024562"/>
            <a:ext cx="5095008" cy="393043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80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36048" y="1298763"/>
            <a:ext cx="5095008" cy="695796"/>
          </a:xfrm>
        </p:spPr>
        <p:txBody>
          <a:bodyPr anchor="b">
            <a:noAutofit/>
          </a:bodyPr>
          <a:lstStyle>
            <a:lvl1pPr algn="l"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36048" y="2024562"/>
            <a:ext cx="5095008" cy="393043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80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04913" y="1562424"/>
            <a:ext cx="48004" cy="90010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>
            <a:off x="6216023" y="1568793"/>
            <a:ext cx="48004" cy="90010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96121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0938" y="1298763"/>
            <a:ext cx="3448211" cy="695796"/>
          </a:xfrm>
        </p:spPr>
        <p:txBody>
          <a:bodyPr anchor="b">
            <a:noAutofit/>
          </a:bodyPr>
          <a:lstStyle>
            <a:lvl1pPr algn="l"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0938" y="2024562"/>
            <a:ext cx="3448211" cy="393043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80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355655" y="1323048"/>
            <a:ext cx="3448211" cy="695796"/>
          </a:xfrm>
        </p:spPr>
        <p:txBody>
          <a:bodyPr anchor="b">
            <a:noAutofit/>
          </a:bodyPr>
          <a:lstStyle>
            <a:lvl1pPr algn="l"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355655" y="2048847"/>
            <a:ext cx="3448211" cy="393043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80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986374" y="1323048"/>
            <a:ext cx="3448211" cy="695796"/>
          </a:xfrm>
        </p:spPr>
        <p:txBody>
          <a:bodyPr anchor="b">
            <a:noAutofit/>
          </a:bodyPr>
          <a:lstStyle>
            <a:lvl1pPr algn="l">
              <a:defRPr sz="24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986374" y="2048847"/>
            <a:ext cx="3448211" cy="393043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80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04913" y="1571268"/>
            <a:ext cx="48004" cy="90010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4235632" y="1571268"/>
            <a:ext cx="48004" cy="90010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>
            <a:off x="7866350" y="1571268"/>
            <a:ext cx="48004" cy="90010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20715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ドーナツ 7"/>
          <p:cNvSpPr/>
          <p:nvPr userDrawn="1"/>
        </p:nvSpPr>
        <p:spPr>
          <a:xfrm>
            <a:off x="4266306" y="1899820"/>
            <a:ext cx="3641440" cy="3641124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9" name="環状矢印 8"/>
          <p:cNvSpPr/>
          <p:nvPr userDrawn="1"/>
        </p:nvSpPr>
        <p:spPr>
          <a:xfrm>
            <a:off x="6081161" y="1889101"/>
            <a:ext cx="2016432" cy="183876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5984048" y="3811550"/>
            <a:ext cx="2016257" cy="183892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4075336" y="3721511"/>
            <a:ext cx="2016432" cy="183876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4170530" y="1786443"/>
            <a:ext cx="2016257" cy="183892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788569" y="2046043"/>
            <a:ext cx="955672" cy="955589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6788569" y="4253216"/>
            <a:ext cx="955672" cy="955589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4377419" y="2046043"/>
            <a:ext cx="955672" cy="955589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4377419" y="4253216"/>
            <a:ext cx="955672" cy="955589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061016" y="2323367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7061016" y="4525639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4649866" y="2318466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49866" y="4520737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391635" y="2077303"/>
            <a:ext cx="3206188" cy="116274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91635" y="1691016"/>
            <a:ext cx="3206188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91635" y="4670185"/>
            <a:ext cx="3206188" cy="116274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391635" y="4283898"/>
            <a:ext cx="3206188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25427" y="2078759"/>
            <a:ext cx="3206188" cy="116274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25427" y="1692472"/>
            <a:ext cx="3206188" cy="515469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25427" y="4671641"/>
            <a:ext cx="3206188" cy="116274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25427" y="4285354"/>
            <a:ext cx="3206188" cy="515469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4027820" y="1663518"/>
            <a:ext cx="4129045" cy="4128687"/>
            <a:chOff x="4450556" y="450850"/>
            <a:chExt cx="9385300" cy="9385300"/>
          </a:xfrm>
        </p:grpSpPr>
        <p:sp>
          <p:nvSpPr>
            <p:cNvPr id="32" name="円/楕円 31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3" name="円/楕円 32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11057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064755" y="4689140"/>
            <a:ext cx="2790552" cy="1560173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064755" y="2948947"/>
            <a:ext cx="2790552" cy="1560173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1064755" y="1178750"/>
            <a:ext cx="2790552" cy="1560173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160124" y="1289260"/>
            <a:ext cx="2599814" cy="133915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160124" y="3059457"/>
            <a:ext cx="2599814" cy="1339154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160124" y="4799650"/>
            <a:ext cx="2599814" cy="1339154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17835" y="1565037"/>
            <a:ext cx="7119162" cy="116274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017835" y="1178750"/>
            <a:ext cx="711916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017835" y="3336819"/>
            <a:ext cx="7119162" cy="116274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017835" y="2950532"/>
            <a:ext cx="711916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017835" y="5086567"/>
            <a:ext cx="7119162" cy="116274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017835" y="4700280"/>
            <a:ext cx="711916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1362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006178" y="1207657"/>
            <a:ext cx="4447744" cy="2664127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123838" y="1325295"/>
            <a:ext cx="4212423" cy="2428851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700694" y="1207657"/>
            <a:ext cx="4447744" cy="2664127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6818354" y="1325295"/>
            <a:ext cx="4212423" cy="2428851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2414" y="4440044"/>
            <a:ext cx="4929232" cy="16312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2414" y="4053757"/>
            <a:ext cx="492923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53533" y="4442790"/>
            <a:ext cx="4929232" cy="163124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453533" y="4056503"/>
            <a:ext cx="492923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6478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424878" y="1449419"/>
            <a:ext cx="3726051" cy="223184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541700" y="1558494"/>
            <a:ext cx="3492406" cy="2013695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4878" y="4145963"/>
            <a:ext cx="3726051" cy="180395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4878" y="3759676"/>
            <a:ext cx="372605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232445" y="1448780"/>
            <a:ext cx="3726051" cy="223184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4349268" y="1557855"/>
            <a:ext cx="3492406" cy="2013695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232445" y="4145324"/>
            <a:ext cx="3726051" cy="180395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232445" y="3759037"/>
            <a:ext cx="372605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8016380" y="1449419"/>
            <a:ext cx="3726051" cy="223184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8133202" y="1558494"/>
            <a:ext cx="3492406" cy="2013695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6380" y="4145963"/>
            <a:ext cx="3726051" cy="180395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6380" y="3759676"/>
            <a:ext cx="372605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2054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68760"/>
            <a:ext cx="12179336" cy="3030337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05211" y="5045424"/>
            <a:ext cx="7951573" cy="10838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05211" y="4599130"/>
            <a:ext cx="795157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216" y="1167153"/>
            <a:ext cx="12196216" cy="3251957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2517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514895" y="1058737"/>
            <a:ext cx="5341057" cy="1800200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14895" y="2858937"/>
            <a:ext cx="5341057" cy="78008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306041" y="1058737"/>
            <a:ext cx="5341057" cy="1800200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06041" y="2858937"/>
            <a:ext cx="5341057" cy="78008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514895" y="3699030"/>
            <a:ext cx="5341057" cy="1800200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514895" y="5499230"/>
            <a:ext cx="5341057" cy="78008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6306041" y="3699030"/>
            <a:ext cx="5341057" cy="1800200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306041" y="5499230"/>
            <a:ext cx="5341057" cy="78008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549768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514895" y="1058737"/>
            <a:ext cx="3540701" cy="1800200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14895" y="2858937"/>
            <a:ext cx="3540701" cy="78008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325649" y="1058737"/>
            <a:ext cx="3540701" cy="1800200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325649" y="2858937"/>
            <a:ext cx="3540701" cy="78008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8136403" y="1058737"/>
            <a:ext cx="3540701" cy="1800200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136403" y="2858937"/>
            <a:ext cx="3540701" cy="78008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514895" y="3729033"/>
            <a:ext cx="3540701" cy="1800200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14895" y="5529233"/>
            <a:ext cx="3540701" cy="78008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4325649" y="3729033"/>
            <a:ext cx="3540701" cy="1800200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4325649" y="5529233"/>
            <a:ext cx="3540701" cy="78008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8136403" y="3729033"/>
            <a:ext cx="3540701" cy="1800200"/>
          </a:xfrm>
          <a:prstGeom prst="rect">
            <a:avLst/>
          </a:prstGeo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8136403" y="5529233"/>
            <a:ext cx="3540701" cy="78008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0766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986634" y="1762812"/>
            <a:ext cx="6205366" cy="422320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20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484889" y="1939354"/>
            <a:ext cx="4740938" cy="337985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590174" y="2042584"/>
            <a:ext cx="4530368" cy="31733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1" name="ホームベース 10"/>
          <p:cNvSpPr/>
          <p:nvPr userDrawn="1"/>
        </p:nvSpPr>
        <p:spPr>
          <a:xfrm>
            <a:off x="5596139" y="1819530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915964" y="2075094"/>
            <a:ext cx="5881164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915964" y="1688807"/>
            <a:ext cx="5881164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5596139" y="3144597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915964" y="3400160"/>
            <a:ext cx="5881164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915964" y="3013874"/>
            <a:ext cx="5881164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5596137" y="4493584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5915963" y="4749147"/>
            <a:ext cx="5881164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915963" y="4362860"/>
            <a:ext cx="5881164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756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634919" y="1478754"/>
            <a:ext cx="5159920" cy="375457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1" name="ホームベース 10"/>
          <p:cNvSpPr/>
          <p:nvPr userDrawn="1"/>
        </p:nvSpPr>
        <p:spPr>
          <a:xfrm>
            <a:off x="634919" y="1478754"/>
            <a:ext cx="600119" cy="37545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4855" y="1904242"/>
            <a:ext cx="5171085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235038" y="1418777"/>
            <a:ext cx="455980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4931" y="1418777"/>
            <a:ext cx="420083" cy="5045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634919" y="3097518"/>
            <a:ext cx="5159920" cy="375457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ホームベース 21"/>
          <p:cNvSpPr/>
          <p:nvPr userDrawn="1"/>
        </p:nvSpPr>
        <p:spPr>
          <a:xfrm>
            <a:off x="634919" y="3097518"/>
            <a:ext cx="600119" cy="37545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4855" y="3523006"/>
            <a:ext cx="5171085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35038" y="3037541"/>
            <a:ext cx="455980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94931" y="3037541"/>
            <a:ext cx="420083" cy="5045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634918" y="4714080"/>
            <a:ext cx="5159920" cy="375457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7" name="ホームベース 26"/>
          <p:cNvSpPr/>
          <p:nvPr userDrawn="1"/>
        </p:nvSpPr>
        <p:spPr>
          <a:xfrm>
            <a:off x="634918" y="4714080"/>
            <a:ext cx="600119" cy="37545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24855" y="5139568"/>
            <a:ext cx="5171085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35037" y="4654103"/>
            <a:ext cx="455980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94930" y="4654103"/>
            <a:ext cx="420083" cy="5045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6336047" y="1478754"/>
            <a:ext cx="5159920" cy="375457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7" name="ホームベース 46"/>
          <p:cNvSpPr/>
          <p:nvPr userDrawn="1"/>
        </p:nvSpPr>
        <p:spPr>
          <a:xfrm>
            <a:off x="6336047" y="1478754"/>
            <a:ext cx="600119" cy="37545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325983" y="1904242"/>
            <a:ext cx="5171085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6936166" y="1418777"/>
            <a:ext cx="455980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96059" y="1418777"/>
            <a:ext cx="420083" cy="5045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6336047" y="3097518"/>
            <a:ext cx="5159920" cy="375457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2" name="ホームベース 51"/>
          <p:cNvSpPr/>
          <p:nvPr userDrawn="1"/>
        </p:nvSpPr>
        <p:spPr>
          <a:xfrm>
            <a:off x="6336047" y="3097518"/>
            <a:ext cx="600119" cy="37545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25983" y="3523006"/>
            <a:ext cx="5171085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936166" y="3037541"/>
            <a:ext cx="455980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96059" y="3037541"/>
            <a:ext cx="420083" cy="5045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6336046" y="4714080"/>
            <a:ext cx="5159920" cy="375457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7" name="ホームベース 56"/>
          <p:cNvSpPr/>
          <p:nvPr userDrawn="1"/>
        </p:nvSpPr>
        <p:spPr>
          <a:xfrm>
            <a:off x="6336046" y="4714080"/>
            <a:ext cx="600119" cy="37545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25983" y="5139568"/>
            <a:ext cx="5171085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936165" y="4654103"/>
            <a:ext cx="4559801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96058" y="4654103"/>
            <a:ext cx="420083" cy="5045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9839213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634919" y="1478754"/>
            <a:ext cx="10759000" cy="375457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1" name="ホームベース 10"/>
          <p:cNvSpPr/>
          <p:nvPr userDrawn="1"/>
        </p:nvSpPr>
        <p:spPr>
          <a:xfrm>
            <a:off x="634919" y="1478754"/>
            <a:ext cx="600119" cy="37545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4856" y="1904242"/>
            <a:ext cx="10752189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235038" y="1418777"/>
            <a:ext cx="1015888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4931" y="1418777"/>
            <a:ext cx="420083" cy="5045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634919" y="3097518"/>
            <a:ext cx="10759000" cy="375457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ホームベース 21"/>
          <p:cNvSpPr/>
          <p:nvPr userDrawn="1"/>
        </p:nvSpPr>
        <p:spPr>
          <a:xfrm>
            <a:off x="634919" y="3097518"/>
            <a:ext cx="600119" cy="37545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4856" y="3523006"/>
            <a:ext cx="10752189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35038" y="3037541"/>
            <a:ext cx="1015888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94931" y="3037541"/>
            <a:ext cx="420083" cy="5045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634918" y="4714080"/>
            <a:ext cx="10759001" cy="375457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7" name="ホームベース 26"/>
          <p:cNvSpPr/>
          <p:nvPr userDrawn="1"/>
        </p:nvSpPr>
        <p:spPr>
          <a:xfrm>
            <a:off x="634918" y="4714080"/>
            <a:ext cx="600119" cy="375457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24854" y="5139568"/>
            <a:ext cx="10752190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35037" y="4654103"/>
            <a:ext cx="1015888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94930" y="4654103"/>
            <a:ext cx="420083" cy="5045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6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821070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762065" y="1298763"/>
            <a:ext cx="4881344" cy="9692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6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55654" y="2498640"/>
            <a:ext cx="4887755" cy="3510647"/>
          </a:xfrm>
        </p:spPr>
        <p:txBody>
          <a:bodyPr anchor="t">
            <a:noAutofit/>
          </a:bodyPr>
          <a:lstStyle>
            <a:lvl1pPr marL="228611" indent="-264013" algn="l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1600">
                <a:solidFill>
                  <a:schemeClr val="tx2"/>
                </a:solidFill>
                <a:latin typeface="+mn-lt"/>
              </a:defRPr>
            </a:lvl1pPr>
            <a:lvl2pPr marL="528026" indent="-264013">
              <a:buClr>
                <a:schemeClr val="accent1"/>
              </a:buClr>
              <a:buFont typeface="Wingdings" panose="05000000000000000000" pitchFamily="2" charset="2"/>
              <a:buChar char="l"/>
              <a:defRPr sz="1333" baseline="0"/>
            </a:lvl2pPr>
            <a:lvl3pPr marL="720036" indent="-192010">
              <a:defRPr sz="12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752026" y="2428411"/>
            <a:ext cx="4891383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98844" y="1298763"/>
            <a:ext cx="4881344" cy="9692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6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92433" y="2498640"/>
            <a:ext cx="4887755" cy="3510647"/>
          </a:xfrm>
        </p:spPr>
        <p:txBody>
          <a:bodyPr anchor="t">
            <a:noAutofit/>
          </a:bodyPr>
          <a:lstStyle>
            <a:lvl1pPr marL="228611" indent="-264013" algn="l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1600">
                <a:solidFill>
                  <a:schemeClr val="tx2"/>
                </a:solidFill>
                <a:latin typeface="+mn-lt"/>
              </a:defRPr>
            </a:lvl1pPr>
            <a:lvl2pPr marL="528026" indent="-264013">
              <a:buClr>
                <a:schemeClr val="accent1"/>
              </a:buClr>
              <a:buFont typeface="Wingdings" panose="05000000000000000000" pitchFamily="2" charset="2"/>
              <a:buChar char="l"/>
              <a:defRPr sz="1333" baseline="0"/>
            </a:lvl2pPr>
            <a:lvl3pPr marL="720036" indent="-192010">
              <a:defRPr sz="12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488804" y="2428411"/>
            <a:ext cx="4891383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3515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55003" y="1904242"/>
            <a:ext cx="4740937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6103" y="1418777"/>
            <a:ext cx="4739837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55003" y="3523006"/>
            <a:ext cx="4740937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56103" y="3037541"/>
            <a:ext cx="4739837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55003" y="5139568"/>
            <a:ext cx="4740937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6103" y="4654103"/>
            <a:ext cx="4739837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56130" y="1904242"/>
            <a:ext cx="4740938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6757232" y="1418777"/>
            <a:ext cx="4739837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756130" y="3523006"/>
            <a:ext cx="4740938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757232" y="3037541"/>
            <a:ext cx="4739837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756130" y="5139568"/>
            <a:ext cx="4740938" cy="11097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757231" y="4654103"/>
            <a:ext cx="4739837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34919" y="1418777"/>
            <a:ext cx="480095" cy="48005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634919" y="3038957"/>
            <a:ext cx="480095" cy="48005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4919" y="4659137"/>
            <a:ext cx="480095" cy="48005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6336047" y="1418777"/>
            <a:ext cx="480095" cy="48005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36047" y="3038957"/>
            <a:ext cx="480095" cy="48005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6336047" y="4659137"/>
            <a:ext cx="480095" cy="48005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353554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1418777"/>
            <a:ext cx="12192000" cy="351039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535097" y="1838823"/>
            <a:ext cx="900178" cy="900100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275640" y="1838823"/>
            <a:ext cx="900178" cy="900100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7016182" y="1838823"/>
            <a:ext cx="900178" cy="900100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9756724" y="1838823"/>
            <a:ext cx="900178" cy="900100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34919" y="2845000"/>
            <a:ext cx="2610517" cy="48005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886552" y="2845000"/>
            <a:ext cx="2610517" cy="48005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385463" y="2845000"/>
            <a:ext cx="2610517" cy="48005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136007" y="2845000"/>
            <a:ext cx="2610517" cy="48005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4919" y="3355057"/>
            <a:ext cx="2610517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886552" y="3355057"/>
            <a:ext cx="2610517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136007" y="3355057"/>
            <a:ext cx="2610517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3385463" y="3355057"/>
            <a:ext cx="2610517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30938" y="5229200"/>
            <a:ext cx="10706118" cy="84009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2554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175026" y="1553922"/>
            <a:ext cx="4710932" cy="112499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7" name="円/楕円 6"/>
          <p:cNvSpPr/>
          <p:nvPr userDrawn="1"/>
        </p:nvSpPr>
        <p:spPr>
          <a:xfrm>
            <a:off x="544901" y="1268760"/>
            <a:ext cx="1020202" cy="1020113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3927" y="1403776"/>
            <a:ext cx="762151" cy="7500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781672" y="1988840"/>
            <a:ext cx="3750742" cy="60006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781672" y="1553923"/>
            <a:ext cx="3750742" cy="48005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175026" y="3190148"/>
            <a:ext cx="4710932" cy="112499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5" name="円/楕円 34"/>
          <p:cNvSpPr/>
          <p:nvPr userDrawn="1"/>
        </p:nvSpPr>
        <p:spPr>
          <a:xfrm>
            <a:off x="544901" y="2904986"/>
            <a:ext cx="1020202" cy="1020113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3927" y="3040002"/>
            <a:ext cx="762151" cy="7500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781672" y="3625066"/>
            <a:ext cx="3750742" cy="60006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781672" y="3190149"/>
            <a:ext cx="3750742" cy="48005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175026" y="4824285"/>
            <a:ext cx="4710932" cy="112499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2" name="円/楕円 41"/>
          <p:cNvSpPr/>
          <p:nvPr userDrawn="1"/>
        </p:nvSpPr>
        <p:spPr>
          <a:xfrm>
            <a:off x="544901" y="4539124"/>
            <a:ext cx="1020202" cy="1020113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73927" y="4674139"/>
            <a:ext cx="762151" cy="7500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781672" y="5259204"/>
            <a:ext cx="3750742" cy="60006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1672" y="4824286"/>
            <a:ext cx="3750742" cy="48005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6876154" y="1553922"/>
            <a:ext cx="4710932" cy="112499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6246029" y="1268760"/>
            <a:ext cx="1020202" cy="1020113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6375055" y="1403776"/>
            <a:ext cx="762151" cy="7500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482800" y="1988840"/>
            <a:ext cx="3750742" cy="60006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82800" y="1553923"/>
            <a:ext cx="3750742" cy="48005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6876154" y="3190148"/>
            <a:ext cx="4710932" cy="112499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2" name="円/楕円 51"/>
          <p:cNvSpPr/>
          <p:nvPr userDrawn="1"/>
        </p:nvSpPr>
        <p:spPr>
          <a:xfrm>
            <a:off x="6246029" y="2904986"/>
            <a:ext cx="1020202" cy="1020113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5055" y="3040002"/>
            <a:ext cx="762151" cy="7500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482800" y="3625066"/>
            <a:ext cx="3750742" cy="60006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7482800" y="3190149"/>
            <a:ext cx="3750742" cy="48005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6876154" y="4824285"/>
            <a:ext cx="4710932" cy="112499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7" name="円/楕円 56"/>
          <p:cNvSpPr/>
          <p:nvPr userDrawn="1"/>
        </p:nvSpPr>
        <p:spPr>
          <a:xfrm>
            <a:off x="6246029" y="4539124"/>
            <a:ext cx="1020202" cy="1020113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5055" y="4674139"/>
            <a:ext cx="762151" cy="7500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7482800" y="5259204"/>
            <a:ext cx="3750742" cy="60006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7482800" y="4824286"/>
            <a:ext cx="3750742" cy="48005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3408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54423" y="2168860"/>
            <a:ext cx="1720841" cy="82509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3368994"/>
            <a:ext cx="12192000" cy="9001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235038" y="3068960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3023392" y="3068960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4811746" y="3059678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6600100" y="3068960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8388453" y="3068960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10176807" y="3068960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374717" y="3208626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3163071" y="3208626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4951424" y="3199345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739778" y="3208626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8528132" y="3208626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0316486" y="3208626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864249" y="2168860"/>
            <a:ext cx="1720841" cy="82509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456879" y="2168860"/>
            <a:ext cx="1720841" cy="82509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061792" y="2168860"/>
            <a:ext cx="1720841" cy="82509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59336" y="2168860"/>
            <a:ext cx="1720841" cy="82509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666706" y="2168860"/>
            <a:ext cx="1720841" cy="82509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94931" y="3924054"/>
            <a:ext cx="1720841" cy="211523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883752" y="3924054"/>
            <a:ext cx="1720841" cy="211523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97388" y="3924054"/>
            <a:ext cx="1720841" cy="211523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085497" y="3924054"/>
            <a:ext cx="1720841" cy="211523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99844" y="3924054"/>
            <a:ext cx="1720841" cy="211523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686209" y="3924054"/>
            <a:ext cx="1720841" cy="211523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083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94932" y="1058737"/>
            <a:ext cx="2190433" cy="43052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-1" y="1868827"/>
            <a:ext cx="12187204" cy="3266219"/>
          </a:xfrm>
          <a:custGeom>
            <a:avLst/>
            <a:gdLst/>
            <a:ahLst/>
            <a:cxnLst/>
            <a:rect l="l" t="t" r="r" b="b"/>
            <a:pathLst>
              <a:path w="18279220" h="4899329">
                <a:moveTo>
                  <a:pt x="5814596" y="4758098"/>
                </a:moveTo>
                <a:lnTo>
                  <a:pt x="18279220" y="4758098"/>
                </a:lnTo>
                <a:lnTo>
                  <a:pt x="18279220" y="4899329"/>
                </a:lnTo>
                <a:lnTo>
                  <a:pt x="5814596" y="4899329"/>
                </a:lnTo>
                <a:close/>
                <a:moveTo>
                  <a:pt x="12878622" y="0"/>
                </a:moveTo>
                <a:cubicBezTo>
                  <a:pt x="13571433" y="0"/>
                  <a:pt x="14134305" y="559284"/>
                  <a:pt x="14138736" y="1252080"/>
                </a:cubicBezTo>
                <a:cubicBezTo>
                  <a:pt x="14143162" y="1944076"/>
                  <a:pt x="13588778" y="2510006"/>
                  <a:pt x="12897140" y="2520026"/>
                </a:cubicBezTo>
                <a:lnTo>
                  <a:pt x="12897140" y="2520280"/>
                </a:lnTo>
                <a:lnTo>
                  <a:pt x="5798523" y="2520280"/>
                </a:lnTo>
                <a:lnTo>
                  <a:pt x="5798551" y="2522469"/>
                </a:lnTo>
                <a:cubicBezTo>
                  <a:pt x="5184591" y="2530323"/>
                  <a:pt x="4692121" y="3032335"/>
                  <a:pt x="4696048" y="3646333"/>
                </a:cubicBezTo>
                <a:cubicBezTo>
                  <a:pt x="4699975" y="4260331"/>
                  <a:pt x="5198827" y="4756002"/>
                  <a:pt x="5812837" y="4756002"/>
                </a:cubicBezTo>
                <a:lnTo>
                  <a:pt x="5812837" y="4899329"/>
                </a:lnTo>
                <a:cubicBezTo>
                  <a:pt x="5120026" y="4899329"/>
                  <a:pt x="4557154" y="4340045"/>
                  <a:pt x="4552723" y="3647249"/>
                </a:cubicBezTo>
                <a:cubicBezTo>
                  <a:pt x="4548296" y="2955081"/>
                  <a:pt x="5102957" y="2389041"/>
                  <a:pt x="5794836" y="2379271"/>
                </a:cubicBezTo>
                <a:lnTo>
                  <a:pt x="5794836" y="2379049"/>
                </a:lnTo>
                <a:lnTo>
                  <a:pt x="12892936" y="2379049"/>
                </a:lnTo>
                <a:lnTo>
                  <a:pt x="12892908" y="2376860"/>
                </a:lnTo>
                <a:cubicBezTo>
                  <a:pt x="13506868" y="2369006"/>
                  <a:pt x="13999338" y="1866994"/>
                  <a:pt x="13995411" y="1252996"/>
                </a:cubicBezTo>
                <a:cubicBezTo>
                  <a:pt x="13991484" y="638998"/>
                  <a:pt x="13492632" y="143327"/>
                  <a:pt x="12878622" y="143327"/>
                </a:cubicBezTo>
                <a:close/>
                <a:moveTo>
                  <a:pt x="0" y="0"/>
                </a:moveTo>
                <a:lnTo>
                  <a:pt x="12878621" y="0"/>
                </a:lnTo>
                <a:lnTo>
                  <a:pt x="12878621" y="135015"/>
                </a:lnTo>
                <a:lnTo>
                  <a:pt x="0" y="135015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445080" y="1564271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584758" y="1703937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94931" y="2344736"/>
            <a:ext cx="2190433" cy="9042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3155418" y="1058737"/>
            <a:ext cx="2190433" cy="43052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3905566" y="1564271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4045245" y="1703937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155418" y="2344736"/>
            <a:ext cx="2190433" cy="9042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645911" y="1058737"/>
            <a:ext cx="2190433" cy="43052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6396059" y="1564271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6535738" y="1703937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645910" y="2344736"/>
            <a:ext cx="2190433" cy="9042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415668" y="4179083"/>
            <a:ext cx="2190433" cy="4454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/楕円 51"/>
          <p:cNvSpPr/>
          <p:nvPr userDrawn="1"/>
        </p:nvSpPr>
        <p:spPr>
          <a:xfrm>
            <a:off x="5165816" y="4699490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5305495" y="4839157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415668" y="5479955"/>
            <a:ext cx="2190433" cy="9042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876155" y="4179083"/>
            <a:ext cx="2190433" cy="4454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円/楕円 55"/>
          <p:cNvSpPr/>
          <p:nvPr userDrawn="1"/>
        </p:nvSpPr>
        <p:spPr>
          <a:xfrm>
            <a:off x="7626303" y="4699490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7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7765982" y="4839157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876155" y="5479955"/>
            <a:ext cx="2190433" cy="9042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366648" y="4179083"/>
            <a:ext cx="2190433" cy="4454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0116796" y="4699490"/>
            <a:ext cx="690137" cy="690077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10256475" y="4839157"/>
            <a:ext cx="410778" cy="4107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9366647" y="5479955"/>
            <a:ext cx="2190433" cy="9042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3218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7225955" y="3728341"/>
            <a:ext cx="4966045" cy="2100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3721847"/>
            <a:ext cx="4966045" cy="2100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7225955" y="1456049"/>
            <a:ext cx="4966045" cy="2100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1456049"/>
            <a:ext cx="4966045" cy="2100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3909343" y="3721848"/>
            <a:ext cx="2106910" cy="2100233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3912681" y="1459204"/>
            <a:ext cx="2106727" cy="2100416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6186017" y="1462542"/>
            <a:ext cx="2106910" cy="2100233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6182862" y="3725003"/>
            <a:ext cx="2106727" cy="2100416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175620" y="2711041"/>
            <a:ext cx="1596470" cy="50793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75620" y="1808820"/>
            <a:ext cx="1596470" cy="108738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49916" y="2711041"/>
            <a:ext cx="1596470" cy="50793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449916" y="1808820"/>
            <a:ext cx="1596470" cy="108738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163694" y="4901285"/>
            <a:ext cx="1596470" cy="50793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163694" y="3999064"/>
            <a:ext cx="1596470" cy="108738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437990" y="4901285"/>
            <a:ext cx="1596470" cy="50793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437990" y="3999064"/>
            <a:ext cx="1596470" cy="108738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424878" y="1846093"/>
            <a:ext cx="3360665" cy="1470163"/>
          </a:xfrm>
        </p:spPr>
        <p:txBody>
          <a:bodyPr anchor="ctr">
            <a:noAutofit/>
          </a:bodyPr>
          <a:lstStyle>
            <a:lvl1pPr marL="228611" indent="-240012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424878" y="3976329"/>
            <a:ext cx="3360665" cy="1470163"/>
          </a:xfrm>
        </p:spPr>
        <p:txBody>
          <a:bodyPr anchor="ctr">
            <a:noAutofit/>
          </a:bodyPr>
          <a:lstStyle>
            <a:lvl1pPr marL="228611" indent="-240012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8406457" y="1876096"/>
            <a:ext cx="3360665" cy="1470163"/>
          </a:xfrm>
        </p:spPr>
        <p:txBody>
          <a:bodyPr anchor="ctr">
            <a:noAutofit/>
          </a:bodyPr>
          <a:lstStyle>
            <a:lvl1pPr marL="228611" indent="-240012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406457" y="4006333"/>
            <a:ext cx="3360665" cy="1470163"/>
          </a:xfrm>
        </p:spPr>
        <p:txBody>
          <a:bodyPr anchor="ctr">
            <a:noAutofit/>
          </a:bodyPr>
          <a:lstStyle>
            <a:lvl1pPr marL="228611" indent="-240012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424878" y="1030847"/>
            <a:ext cx="815316" cy="81524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0956962" y="1048426"/>
            <a:ext cx="815316" cy="81524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424878" y="5446492"/>
            <a:ext cx="815316" cy="81524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956962" y="5464072"/>
            <a:ext cx="815316" cy="815245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67176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3429001"/>
            <a:ext cx="121919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12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998991" y="1089588"/>
            <a:ext cx="2042693" cy="2042693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096182" y="1186779"/>
            <a:ext cx="1848312" cy="184831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24937" y="3189821"/>
            <a:ext cx="2590800" cy="449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67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3699525" y="1089587"/>
            <a:ext cx="2042693" cy="2042693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3796716" y="1186779"/>
            <a:ext cx="1848312" cy="184831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425472" y="3189820"/>
            <a:ext cx="2590800" cy="449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67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6409124" y="1089588"/>
            <a:ext cx="2042693" cy="2042693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506315" y="1186779"/>
            <a:ext cx="1848312" cy="184831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135071" y="3189821"/>
            <a:ext cx="2590800" cy="449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67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9109659" y="1089587"/>
            <a:ext cx="2042693" cy="2042693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9206850" y="1186779"/>
            <a:ext cx="1848312" cy="184831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8835605" y="3189820"/>
            <a:ext cx="2590800" cy="449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67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998991" y="3807580"/>
            <a:ext cx="2042693" cy="2042693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096182" y="3904772"/>
            <a:ext cx="1848312" cy="184831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24937" y="5890121"/>
            <a:ext cx="2590800" cy="449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67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3699525" y="3807580"/>
            <a:ext cx="2042693" cy="2042693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3796716" y="3904771"/>
            <a:ext cx="1848312" cy="184831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425472" y="5890120"/>
            <a:ext cx="2590800" cy="449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67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6409124" y="3807580"/>
            <a:ext cx="2042693" cy="2042693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6506315" y="3904772"/>
            <a:ext cx="1848312" cy="184831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135071" y="5890121"/>
            <a:ext cx="2590800" cy="449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67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109659" y="3807580"/>
            <a:ext cx="2042693" cy="2042693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9206850" y="3904771"/>
            <a:ext cx="1848312" cy="184831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835605" y="5890120"/>
            <a:ext cx="2590800" cy="449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67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35721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682761" y="1232847"/>
            <a:ext cx="2243861" cy="1738953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39323" y="3008954"/>
            <a:ext cx="2730738" cy="48005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809772" y="1353497"/>
            <a:ext cx="1989839" cy="1617133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604262" y="2974447"/>
            <a:ext cx="240020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3523892" y="1232847"/>
            <a:ext cx="2243861" cy="1738953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80454" y="3008954"/>
            <a:ext cx="2730738" cy="48005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3650903" y="1353497"/>
            <a:ext cx="1989839" cy="1617133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3445393" y="2974447"/>
            <a:ext cx="240020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6378679" y="1234017"/>
            <a:ext cx="2243861" cy="1738953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35241" y="3010124"/>
            <a:ext cx="2730738" cy="48005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6505690" y="1354667"/>
            <a:ext cx="1989839" cy="1617133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6300180" y="2975617"/>
            <a:ext cx="240020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9219810" y="1234017"/>
            <a:ext cx="2243861" cy="1738953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976372" y="3010124"/>
            <a:ext cx="2730738" cy="48005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9346821" y="1354667"/>
            <a:ext cx="1989839" cy="1617133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9141311" y="2975617"/>
            <a:ext cx="240020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698321" y="3751957"/>
            <a:ext cx="2243861" cy="1738953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454884" y="5528064"/>
            <a:ext cx="2730738" cy="48005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825332" y="3872607"/>
            <a:ext cx="1989839" cy="1617133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619823" y="5493557"/>
            <a:ext cx="240020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3539453" y="3751957"/>
            <a:ext cx="2243861" cy="1738953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296015" y="5528064"/>
            <a:ext cx="2730738" cy="48005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3666464" y="3872607"/>
            <a:ext cx="1989839" cy="1617133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3460954" y="5493557"/>
            <a:ext cx="240020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6394240" y="3753127"/>
            <a:ext cx="2243861" cy="1738953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150802" y="5529234"/>
            <a:ext cx="2730738" cy="48005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6521251" y="3873777"/>
            <a:ext cx="1989839" cy="1617133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6315741" y="5494727"/>
            <a:ext cx="240020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9235371" y="3753127"/>
            <a:ext cx="2243861" cy="1738953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991933" y="5529234"/>
            <a:ext cx="2730738" cy="48005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9362382" y="3873777"/>
            <a:ext cx="1989839" cy="1617133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9156872" y="5494727"/>
            <a:ext cx="240020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05873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482600" y="1660207"/>
            <a:ext cx="2514600" cy="25146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595237" y="1772843"/>
            <a:ext cx="2289327" cy="228932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3378200" y="1660207"/>
            <a:ext cx="2514600" cy="25146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3490837" y="1772843"/>
            <a:ext cx="2289327" cy="228932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273800" y="1634807"/>
            <a:ext cx="2514600" cy="25146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386437" y="1747443"/>
            <a:ext cx="2289327" cy="228932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169400" y="1634807"/>
            <a:ext cx="2514600" cy="25146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Condensed Light"/>
              <a:cs typeface="+mn-cs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282037" y="1747443"/>
            <a:ext cx="2289327" cy="228932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322604"/>
            <a:ext cx="2590800" cy="46255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133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352800" y="4322604"/>
            <a:ext cx="2590800" cy="46255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133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299200" y="4322604"/>
            <a:ext cx="2590800" cy="46255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133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194800" y="4322604"/>
            <a:ext cx="2590800" cy="46255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133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4695147"/>
            <a:ext cx="2617056" cy="124845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352800" y="4695147"/>
            <a:ext cx="2617056" cy="124845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99200" y="4695147"/>
            <a:ext cx="2617056" cy="124845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194800" y="4695147"/>
            <a:ext cx="2617056" cy="124845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4004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9417" y="4465057"/>
            <a:ext cx="3236883" cy="139421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40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580145" y="3909053"/>
            <a:ext cx="3355427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0935" y="4029067"/>
            <a:ext cx="3233847" cy="48005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8502" y="1543894"/>
            <a:ext cx="2125318" cy="2125133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47365" y="2306427"/>
            <a:ext cx="2007592" cy="6000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483727" y="4465057"/>
            <a:ext cx="3236883" cy="139421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40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4424455" y="3909053"/>
            <a:ext cx="3355427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4485245" y="4029067"/>
            <a:ext cx="3233847" cy="48005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5032812" y="1543894"/>
            <a:ext cx="2125318" cy="21251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91675" y="2306427"/>
            <a:ext cx="2007592" cy="6000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8315699" y="4465057"/>
            <a:ext cx="3236883" cy="139421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40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8256427" y="3909053"/>
            <a:ext cx="3355427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317217" y="4029067"/>
            <a:ext cx="3233847" cy="48005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8864784" y="1543894"/>
            <a:ext cx="2125318" cy="212513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923647" y="2306427"/>
            <a:ext cx="2007592" cy="6000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965008" y="1447664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110524" y="1543893"/>
            <a:ext cx="3369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3DA4B5"/>
                </a:solidFill>
                <a:effectLst/>
                <a:uLnTx/>
                <a:uFillTx/>
                <a:latin typeface="Roboto Light"/>
                <a:cs typeface="+mn-cs"/>
              </a:rPr>
              <a:t>1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3DA4B5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4809916" y="1447664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4955431" y="1543893"/>
            <a:ext cx="3369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3DA4B5"/>
                </a:solidFill>
                <a:effectLst/>
                <a:uLnTx/>
                <a:uFillTx/>
                <a:latin typeface="Roboto Light"/>
                <a:cs typeface="+mn-cs"/>
              </a:rPr>
              <a:t>2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3DA4B5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8672045" y="1465858"/>
            <a:ext cx="565917" cy="565966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8817561" y="1562087"/>
            <a:ext cx="3369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133" b="0" i="0" u="none" strike="noStrike" kern="1200" cap="none" spc="0" normalizeH="0" baseline="0" noProof="0" dirty="0">
                <a:ln>
                  <a:noFill/>
                </a:ln>
                <a:solidFill>
                  <a:srgbClr val="3DA4B5"/>
                </a:solidFill>
                <a:effectLst/>
                <a:uLnTx/>
                <a:uFillTx/>
                <a:latin typeface="Roboto Light"/>
                <a:cs typeface="+mn-cs"/>
              </a:rPr>
              <a:t>3</a:t>
            </a: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3DA4B5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18352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5266758" y="1554357"/>
            <a:ext cx="2402259" cy="2071092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464092" y="2138858"/>
            <a:ext cx="2007592" cy="91254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6062102" y="3832618"/>
            <a:ext cx="2402259" cy="2071092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59436" y="4417118"/>
            <a:ext cx="2007592" cy="91254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3662311" y="3352565"/>
            <a:ext cx="2402259" cy="2071092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9645" y="3937065"/>
            <a:ext cx="2007592" cy="91254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08643" y="1766315"/>
            <a:ext cx="3498349" cy="48005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7618052" y="2199441"/>
            <a:ext cx="3471280" cy="113954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388797" y="4059068"/>
            <a:ext cx="3498349" cy="48005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8398205" y="4492195"/>
            <a:ext cx="3471280" cy="113954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247779" y="3521948"/>
            <a:ext cx="3498349" cy="480053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7188" y="3955074"/>
            <a:ext cx="3471280" cy="113954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9009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角丸四角形 4"/>
          <p:cNvSpPr/>
          <p:nvPr userDrawn="1"/>
        </p:nvSpPr>
        <p:spPr>
          <a:xfrm>
            <a:off x="626588" y="2413000"/>
            <a:ext cx="2320068" cy="1016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角丸四角形 5"/>
          <p:cNvSpPr/>
          <p:nvPr userDrawn="1"/>
        </p:nvSpPr>
        <p:spPr>
          <a:xfrm>
            <a:off x="3463167" y="2413000"/>
            <a:ext cx="2320068" cy="1016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角丸四角形 6"/>
          <p:cNvSpPr/>
          <p:nvPr userDrawn="1"/>
        </p:nvSpPr>
        <p:spPr>
          <a:xfrm>
            <a:off x="6299747" y="2413000"/>
            <a:ext cx="2320068" cy="1016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角丸四角形 7"/>
          <p:cNvSpPr/>
          <p:nvPr userDrawn="1"/>
        </p:nvSpPr>
        <p:spPr>
          <a:xfrm>
            <a:off x="9136326" y="2413000"/>
            <a:ext cx="2320068" cy="1016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1406067" y="2540479"/>
            <a:ext cx="761109" cy="7610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4242647" y="2540479"/>
            <a:ext cx="761109" cy="7610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7079226" y="2540479"/>
            <a:ext cx="761109" cy="7610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9915806" y="2540479"/>
            <a:ext cx="761109" cy="7610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39323" y="3576220"/>
            <a:ext cx="2730738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269879" y="3576220"/>
            <a:ext cx="2730738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6100436" y="3576220"/>
            <a:ext cx="2730738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8930991" y="3576220"/>
            <a:ext cx="2730738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48733" y="4009347"/>
            <a:ext cx="2709608" cy="201045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269879" y="4009347"/>
            <a:ext cx="2709608" cy="201045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100436" y="4009347"/>
            <a:ext cx="2709608" cy="201045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930991" y="4009347"/>
            <a:ext cx="2709608" cy="201045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281733" y="1189947"/>
            <a:ext cx="9627475" cy="92672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7187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角丸四角形 4"/>
          <p:cNvSpPr/>
          <p:nvPr userDrawn="1"/>
        </p:nvSpPr>
        <p:spPr>
          <a:xfrm>
            <a:off x="626588" y="3248980"/>
            <a:ext cx="2320068" cy="1016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角丸四角形 5"/>
          <p:cNvSpPr/>
          <p:nvPr userDrawn="1"/>
        </p:nvSpPr>
        <p:spPr>
          <a:xfrm>
            <a:off x="3463167" y="3248980"/>
            <a:ext cx="2320068" cy="1016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角丸四角形 6"/>
          <p:cNvSpPr/>
          <p:nvPr userDrawn="1"/>
        </p:nvSpPr>
        <p:spPr>
          <a:xfrm>
            <a:off x="6299747" y="3248980"/>
            <a:ext cx="2320068" cy="1016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角丸四角形 7"/>
          <p:cNvSpPr/>
          <p:nvPr userDrawn="1"/>
        </p:nvSpPr>
        <p:spPr>
          <a:xfrm>
            <a:off x="9136326" y="3248980"/>
            <a:ext cx="2320068" cy="1016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1406067" y="3376459"/>
            <a:ext cx="761109" cy="7610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4242647" y="3376459"/>
            <a:ext cx="761109" cy="7610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7079226" y="3376459"/>
            <a:ext cx="761109" cy="7610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9915806" y="3376459"/>
            <a:ext cx="761109" cy="7610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39323" y="4412200"/>
            <a:ext cx="2730738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269879" y="4412200"/>
            <a:ext cx="2730738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6100436" y="4412200"/>
            <a:ext cx="2730738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8930991" y="4412200"/>
            <a:ext cx="2730738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48733" y="4845327"/>
            <a:ext cx="2709608" cy="124985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269879" y="4845327"/>
            <a:ext cx="2709608" cy="124985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100436" y="4845327"/>
            <a:ext cx="2709608" cy="124985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930991" y="4845327"/>
            <a:ext cx="2709608" cy="124985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4935437" y="1328767"/>
            <a:ext cx="2320068" cy="1016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5714916" y="1456245"/>
            <a:ext cx="761109" cy="7610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1786622" y="2344767"/>
            <a:ext cx="4308849" cy="904213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4623201" y="2344767"/>
            <a:ext cx="1472270" cy="904213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6095471" y="2344767"/>
            <a:ext cx="1364310" cy="904213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6095471" y="2344767"/>
            <a:ext cx="4200889" cy="904213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77155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二等辺三角形 25"/>
          <p:cNvSpPr/>
          <p:nvPr userDrawn="1"/>
        </p:nvSpPr>
        <p:spPr>
          <a:xfrm>
            <a:off x="970878" y="1448780"/>
            <a:ext cx="5255840" cy="4530503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3598798" y="1448780"/>
            <a:ext cx="5246900" cy="112297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266148" y="2603501"/>
            <a:ext cx="5246900" cy="109122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4921162" y="3730965"/>
            <a:ext cx="5246900" cy="109122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5573152" y="4857031"/>
            <a:ext cx="5246900" cy="109122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760525" y="3191444"/>
            <a:ext cx="1676545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4259" y="2069154"/>
            <a:ext cx="889077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2008483" y="4310442"/>
            <a:ext cx="3180629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2008483" y="5467708"/>
            <a:ext cx="3180629" cy="48005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385662" y="1538790"/>
            <a:ext cx="3690730" cy="96010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15786" y="2678917"/>
            <a:ext cx="3690730" cy="96010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699246" y="3789040"/>
            <a:ext cx="3690730" cy="96010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06042" y="4922588"/>
            <a:ext cx="3690730" cy="96010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0856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2685831"/>
            <a:ext cx="7296237" cy="5100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4609899" y="3403692"/>
            <a:ext cx="3003771" cy="450665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4922593" y="4055739"/>
            <a:ext cx="7269407" cy="520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74908" y="2649399"/>
            <a:ext cx="1847787" cy="565983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6599" y="2649399"/>
            <a:ext cx="1847787" cy="565983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38290" y="2649399"/>
            <a:ext cx="1847787" cy="565983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5705923" y="4033147"/>
            <a:ext cx="1847787" cy="565983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737614" y="4033147"/>
            <a:ext cx="1847787" cy="565983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769305" y="4033147"/>
            <a:ext cx="1847787" cy="565983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544902" y="1508787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4913" y="1568793"/>
            <a:ext cx="1800357" cy="84009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2596896" y="1504837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656908" y="1564844"/>
            <a:ext cx="1800357" cy="84009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4648891" y="1511113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708902" y="1571120"/>
            <a:ext cx="1800357" cy="84009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5682741" y="4629134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742752" y="4839157"/>
            <a:ext cx="1800357" cy="84009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7734735" y="4625184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794747" y="4835207"/>
            <a:ext cx="1800357" cy="84009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9786730" y="4631460"/>
            <a:ext cx="1950386" cy="11378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846741" y="4841483"/>
            <a:ext cx="1800357" cy="840093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495469" y="3896092"/>
            <a:ext cx="4153422" cy="187316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9949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415514" y="1328767"/>
            <a:ext cx="2229803" cy="38404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697136" y="1328767"/>
            <a:ext cx="2229803" cy="38404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978758" y="1328767"/>
            <a:ext cx="2229803" cy="38404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260380" y="1328767"/>
            <a:ext cx="2229803" cy="38404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542001" y="1328767"/>
            <a:ext cx="2229803" cy="38404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939266" y="4809153"/>
            <a:ext cx="1706051" cy="361859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970184" y="5349214"/>
            <a:ext cx="8251633" cy="87009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3220888" y="4809153"/>
            <a:ext cx="1706051" cy="361859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5502510" y="4809153"/>
            <a:ext cx="1706051" cy="361859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7784132" y="4809153"/>
            <a:ext cx="1706051" cy="361859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0065753" y="4809153"/>
            <a:ext cx="1706051" cy="361859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643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849103"/>
            <a:ext cx="12192000" cy="29962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1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415512" y="1328767"/>
            <a:ext cx="2808244" cy="38404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970184" y="5349214"/>
            <a:ext cx="8251633" cy="87009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3263300" y="1328767"/>
            <a:ext cx="2808244" cy="38404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6111089" y="1328767"/>
            <a:ext cx="2808244" cy="38404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8958878" y="1328767"/>
            <a:ext cx="2808244" cy="384042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15512" y="4269094"/>
            <a:ext cx="2808244" cy="899807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415512" y="3879050"/>
            <a:ext cx="2808244" cy="389750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3263300" y="4269093"/>
            <a:ext cx="2808244" cy="899807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263300" y="3879050"/>
            <a:ext cx="2808244" cy="389750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1089" y="4269387"/>
            <a:ext cx="2808244" cy="899807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6111089" y="3879343"/>
            <a:ext cx="2808244" cy="389750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8958878" y="4269386"/>
            <a:ext cx="2808244" cy="899807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8958878" y="3879342"/>
            <a:ext cx="2808244" cy="389750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503840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ドーナツ 4"/>
          <p:cNvSpPr/>
          <p:nvPr userDrawn="1"/>
        </p:nvSpPr>
        <p:spPr>
          <a:xfrm>
            <a:off x="4175620" y="1719340"/>
            <a:ext cx="3840761" cy="3846189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6119715" y="1719339"/>
            <a:ext cx="1896665" cy="2105995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6015041" y="3564189"/>
            <a:ext cx="1896500" cy="2106177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4169858" y="3459532"/>
            <a:ext cx="1896665" cy="2105995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4274697" y="1613972"/>
            <a:ext cx="1896500" cy="2106177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106398" y="2265162"/>
            <a:ext cx="3660724" cy="1100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106398" y="1773922"/>
            <a:ext cx="3660724" cy="51546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106398" y="4455405"/>
            <a:ext cx="3660724" cy="1100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8106398" y="3964166"/>
            <a:ext cx="3660724" cy="51546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424878" y="2274529"/>
            <a:ext cx="3660724" cy="1100756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24878" y="1783290"/>
            <a:ext cx="3660724" cy="51546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424878" y="4464773"/>
            <a:ext cx="3660724" cy="1100756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24878" y="3973533"/>
            <a:ext cx="3660724" cy="51546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655715" y="3338990"/>
            <a:ext cx="2850563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963291" y="2108853"/>
            <a:ext cx="900178" cy="90010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7195999" y="2319301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6966172" y="4352486"/>
            <a:ext cx="900178" cy="90010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7198880" y="4562934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4362995" y="4352486"/>
            <a:ext cx="900178" cy="90010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4595703" y="4562934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4362995" y="2108853"/>
            <a:ext cx="900178" cy="90010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4595703" y="2319301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218678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4572236" y="3656147"/>
            <a:ext cx="1497295" cy="1502464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6108526" y="3656366"/>
            <a:ext cx="1502594" cy="1497165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6108745" y="2120789"/>
            <a:ext cx="1497295" cy="1502464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4572398" y="2126088"/>
            <a:ext cx="1502594" cy="1497165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ドーナツ 4"/>
          <p:cNvSpPr/>
          <p:nvPr userDrawn="1"/>
        </p:nvSpPr>
        <p:spPr>
          <a:xfrm>
            <a:off x="4176047" y="1719339"/>
            <a:ext cx="3840333" cy="384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6119715" y="1719339"/>
            <a:ext cx="1896665" cy="2105995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6015041" y="3564189"/>
            <a:ext cx="1896500" cy="2106177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4169858" y="3459532"/>
            <a:ext cx="1896665" cy="2105995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4274697" y="1613972"/>
            <a:ext cx="1896500" cy="2106177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106398" y="2265162"/>
            <a:ext cx="3660724" cy="128385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106398" y="1589903"/>
            <a:ext cx="3660724" cy="74067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106398" y="4455405"/>
            <a:ext cx="3660724" cy="128385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8106398" y="3780146"/>
            <a:ext cx="3660724" cy="740678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424878" y="2274529"/>
            <a:ext cx="3660724" cy="128385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24878" y="1599270"/>
            <a:ext cx="3660724" cy="740678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424878" y="4464773"/>
            <a:ext cx="3660724" cy="128385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24878" y="3789514"/>
            <a:ext cx="3660724" cy="740678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5576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山形 4"/>
          <p:cNvSpPr/>
          <p:nvPr userDrawn="1"/>
        </p:nvSpPr>
        <p:spPr>
          <a:xfrm>
            <a:off x="440305" y="2924355"/>
            <a:ext cx="2353938" cy="313267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2690517" y="2924355"/>
            <a:ext cx="2353938" cy="313267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4940729" y="2924355"/>
            <a:ext cx="2353938" cy="313267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7190940" y="2924355"/>
            <a:ext cx="2353938" cy="313267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9441152" y="2924355"/>
            <a:ext cx="2353938" cy="313267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167185" y="2630939"/>
            <a:ext cx="900178" cy="90010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1399893" y="2841387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3395465" y="2630939"/>
            <a:ext cx="900178" cy="90010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3628174" y="2841387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5645382" y="2630939"/>
            <a:ext cx="900178" cy="90010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5878090" y="2841387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7917820" y="2630939"/>
            <a:ext cx="900178" cy="90010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8150529" y="2841387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0168032" y="2630939"/>
            <a:ext cx="900178" cy="90010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0400741" y="2841387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544902" y="1573428"/>
            <a:ext cx="2160427" cy="10208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2765341" y="1573428"/>
            <a:ext cx="2160427" cy="10208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015786" y="1573428"/>
            <a:ext cx="2160427" cy="10208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236226" y="1573428"/>
            <a:ext cx="2160427" cy="10208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9537908" y="1573428"/>
            <a:ext cx="2160427" cy="10208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544901" y="3590720"/>
            <a:ext cx="2145616" cy="193851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2795346" y="3590720"/>
            <a:ext cx="2145616" cy="193851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5045792" y="3590720"/>
            <a:ext cx="2145616" cy="193851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7296237" y="3590720"/>
            <a:ext cx="2145616" cy="193851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546682" y="3590720"/>
            <a:ext cx="2145616" cy="193851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88180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529" y="1268760"/>
            <a:ext cx="12192000" cy="3030337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5471" y="1268942"/>
            <a:ext cx="6096529" cy="3030008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05211" y="5045424"/>
            <a:ext cx="7951573" cy="1083877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05211" y="4599130"/>
            <a:ext cx="795157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216023" y="1388774"/>
            <a:ext cx="600119" cy="73508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933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6846148" y="1466488"/>
            <a:ext cx="60012" cy="600067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936166" y="1448780"/>
            <a:ext cx="4860962" cy="6300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216023" y="2061142"/>
            <a:ext cx="600119" cy="73508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933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6846148" y="2138857"/>
            <a:ext cx="60012" cy="600067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936166" y="2121149"/>
            <a:ext cx="4860962" cy="6300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216023" y="2738924"/>
            <a:ext cx="600119" cy="73508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933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6846148" y="2816638"/>
            <a:ext cx="60012" cy="600067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36166" y="2798930"/>
            <a:ext cx="4860962" cy="6300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216023" y="3398997"/>
            <a:ext cx="600119" cy="73508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933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6846148" y="3476711"/>
            <a:ext cx="60012" cy="600067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6936166" y="3459004"/>
            <a:ext cx="4860962" cy="63007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4049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5302306" y="1524873"/>
            <a:ext cx="2156659" cy="217324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7214918" y="3241380"/>
            <a:ext cx="1302798" cy="1312817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4480831" y="3485661"/>
            <a:ext cx="1650301" cy="1662993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3233677" y="2364214"/>
            <a:ext cx="1579019" cy="1591163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2045984" y="3176875"/>
            <a:ext cx="1385436" cy="1396091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5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cs typeface="+mn-cs"/>
                </a:endParaRPr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5376" y="5185062"/>
            <a:ext cx="2863509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05376" y="4824222"/>
            <a:ext cx="2863509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36727" y="1648934"/>
            <a:ext cx="2874933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536727" y="1288095"/>
            <a:ext cx="2874933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736523" y="3561634"/>
            <a:ext cx="3270647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736523" y="3200794"/>
            <a:ext cx="3270647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778768" y="1670705"/>
            <a:ext cx="3270647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778768" y="1309865"/>
            <a:ext cx="3270647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228092" y="5210142"/>
            <a:ext cx="3270647" cy="10838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228092" y="4849302"/>
            <a:ext cx="3270647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円/楕円 102"/>
          <p:cNvSpPr/>
          <p:nvPr userDrawn="1"/>
        </p:nvSpPr>
        <p:spPr>
          <a:xfrm>
            <a:off x="2682269" y="3817388"/>
            <a:ext cx="106695" cy="106685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5" name="円/楕円 104"/>
          <p:cNvSpPr/>
          <p:nvPr userDrawn="1"/>
        </p:nvSpPr>
        <p:spPr>
          <a:xfrm>
            <a:off x="5248959" y="4256791"/>
            <a:ext cx="106695" cy="106685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6" name="円/楕円 105"/>
          <p:cNvSpPr/>
          <p:nvPr userDrawn="1"/>
        </p:nvSpPr>
        <p:spPr>
          <a:xfrm>
            <a:off x="6322486" y="2545686"/>
            <a:ext cx="106695" cy="106685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7" name="円/楕円 106"/>
          <p:cNvSpPr/>
          <p:nvPr userDrawn="1"/>
        </p:nvSpPr>
        <p:spPr>
          <a:xfrm>
            <a:off x="7810068" y="3845219"/>
            <a:ext cx="106695" cy="106685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8" name="円/楕円 107"/>
          <p:cNvSpPr/>
          <p:nvPr userDrawn="1"/>
        </p:nvSpPr>
        <p:spPr>
          <a:xfrm>
            <a:off x="3966323" y="3086838"/>
            <a:ext cx="106695" cy="106685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7" name="フリーフォーム 116"/>
          <p:cNvSpPr/>
          <p:nvPr userDrawn="1"/>
        </p:nvSpPr>
        <p:spPr>
          <a:xfrm>
            <a:off x="3476669" y="1977082"/>
            <a:ext cx="568761" cy="1153297"/>
          </a:xfrm>
          <a:custGeom>
            <a:avLst/>
            <a:gdLst>
              <a:gd name="connsiteX0" fmla="*/ 803190 w 853068"/>
              <a:gd name="connsiteY0" fmla="*/ 2384854 h 2384854"/>
              <a:gd name="connsiteX1" fmla="*/ 766119 w 853068"/>
              <a:gd name="connsiteY1" fmla="*/ 877329 h 2384854"/>
              <a:gd name="connsiteX2" fmla="*/ 0 w 853068"/>
              <a:gd name="connsiteY2" fmla="*/ 0 h 238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068" h="2384854">
                <a:moveTo>
                  <a:pt x="803190" y="2384854"/>
                </a:moveTo>
                <a:cubicBezTo>
                  <a:pt x="851587" y="1829829"/>
                  <a:pt x="899984" y="1274805"/>
                  <a:pt x="766119" y="877329"/>
                </a:cubicBezTo>
                <a:cubicBezTo>
                  <a:pt x="632254" y="479853"/>
                  <a:pt x="316127" y="239926"/>
                  <a:pt x="0" y="0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1" name="フリーフォーム 120"/>
          <p:cNvSpPr/>
          <p:nvPr userDrawn="1"/>
        </p:nvSpPr>
        <p:spPr>
          <a:xfrm>
            <a:off x="6376640" y="1548714"/>
            <a:ext cx="1301691" cy="1029730"/>
          </a:xfrm>
          <a:custGeom>
            <a:avLst/>
            <a:gdLst>
              <a:gd name="connsiteX0" fmla="*/ 0 w 1952367"/>
              <a:gd name="connsiteY0" fmla="*/ 1544595 h 1544595"/>
              <a:gd name="connsiteX1" fmla="*/ 642551 w 1952367"/>
              <a:gd name="connsiteY1" fmla="*/ 308919 h 1544595"/>
              <a:gd name="connsiteX2" fmla="*/ 1952367 w 1952367"/>
              <a:gd name="connsiteY2" fmla="*/ 0 h 154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367" h="1544595">
                <a:moveTo>
                  <a:pt x="0" y="1544595"/>
                </a:moveTo>
                <a:cubicBezTo>
                  <a:pt x="158578" y="1055473"/>
                  <a:pt x="317157" y="566351"/>
                  <a:pt x="642551" y="308919"/>
                </a:cubicBezTo>
                <a:cubicBezTo>
                  <a:pt x="967945" y="51487"/>
                  <a:pt x="1460156" y="25743"/>
                  <a:pt x="1952367" y="0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2" name="フリーフォーム 121"/>
          <p:cNvSpPr/>
          <p:nvPr userDrawn="1"/>
        </p:nvSpPr>
        <p:spPr>
          <a:xfrm>
            <a:off x="1318169" y="3871784"/>
            <a:ext cx="1384077" cy="906162"/>
          </a:xfrm>
          <a:custGeom>
            <a:avLst/>
            <a:gdLst>
              <a:gd name="connsiteX0" fmla="*/ 2075935 w 2075935"/>
              <a:gd name="connsiteY0" fmla="*/ 0 h 1359243"/>
              <a:gd name="connsiteX1" fmla="*/ 778476 w 2075935"/>
              <a:gd name="connsiteY1" fmla="*/ 358346 h 1359243"/>
              <a:gd name="connsiteX2" fmla="*/ 0 w 2075935"/>
              <a:gd name="connsiteY2" fmla="*/ 1359243 h 135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5935" h="1359243">
                <a:moveTo>
                  <a:pt x="2075935" y="0"/>
                </a:moveTo>
                <a:cubicBezTo>
                  <a:pt x="1600200" y="65903"/>
                  <a:pt x="1124465" y="131806"/>
                  <a:pt x="778476" y="358346"/>
                </a:cubicBezTo>
                <a:cubicBezTo>
                  <a:pt x="432487" y="584886"/>
                  <a:pt x="216243" y="972064"/>
                  <a:pt x="0" y="1359243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4" name="フリーフォーム 123"/>
          <p:cNvSpPr/>
          <p:nvPr userDrawn="1"/>
        </p:nvSpPr>
        <p:spPr>
          <a:xfrm>
            <a:off x="5313866" y="4349579"/>
            <a:ext cx="889764" cy="716691"/>
          </a:xfrm>
          <a:custGeom>
            <a:avLst/>
            <a:gdLst>
              <a:gd name="connsiteX0" fmla="*/ 0 w 1334530"/>
              <a:gd name="connsiteY0" fmla="*/ 0 h 1075037"/>
              <a:gd name="connsiteX1" fmla="*/ 494270 w 1334530"/>
              <a:gd name="connsiteY1" fmla="*/ 790832 h 1075037"/>
              <a:gd name="connsiteX2" fmla="*/ 1334530 w 1334530"/>
              <a:gd name="connsiteY2" fmla="*/ 1075037 h 107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530" h="1075037">
                <a:moveTo>
                  <a:pt x="0" y="0"/>
                </a:moveTo>
                <a:cubicBezTo>
                  <a:pt x="135924" y="305829"/>
                  <a:pt x="271848" y="611659"/>
                  <a:pt x="494270" y="790832"/>
                </a:cubicBezTo>
                <a:cubicBezTo>
                  <a:pt x="716692" y="970005"/>
                  <a:pt x="1025611" y="1022521"/>
                  <a:pt x="1334530" y="1075037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5" name="フリーフォーム 124"/>
          <p:cNvSpPr/>
          <p:nvPr userDrawn="1"/>
        </p:nvSpPr>
        <p:spPr>
          <a:xfrm>
            <a:off x="7876056" y="3383513"/>
            <a:ext cx="815617" cy="504747"/>
          </a:xfrm>
          <a:custGeom>
            <a:avLst/>
            <a:gdLst>
              <a:gd name="connsiteX0" fmla="*/ 0 w 1223319"/>
              <a:gd name="connsiteY0" fmla="*/ 757120 h 757120"/>
              <a:gd name="connsiteX1" fmla="*/ 593125 w 1223319"/>
              <a:gd name="connsiteY1" fmla="*/ 114569 h 757120"/>
              <a:gd name="connsiteX2" fmla="*/ 1223319 w 1223319"/>
              <a:gd name="connsiteY2" fmla="*/ 3358 h 75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319" h="757120">
                <a:moveTo>
                  <a:pt x="0" y="757120"/>
                </a:moveTo>
                <a:cubicBezTo>
                  <a:pt x="194619" y="498658"/>
                  <a:pt x="389239" y="240196"/>
                  <a:pt x="593125" y="114569"/>
                </a:cubicBezTo>
                <a:cubicBezTo>
                  <a:pt x="797011" y="-11058"/>
                  <a:pt x="1010165" y="-3850"/>
                  <a:pt x="1223319" y="3358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06584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055002" y="1217522"/>
            <a:ext cx="3030600" cy="374753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55002" y="1211924"/>
            <a:ext cx="3030600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055001" y="4605021"/>
            <a:ext cx="3030600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055002" y="1727392"/>
            <a:ext cx="3030600" cy="96010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205032" y="2852518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445080" y="2777509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199354" y="3315493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439402" y="3240483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205032" y="3766041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445080" y="3691032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205032" y="4217669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445080" y="4142660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4580171" y="1220213"/>
            <a:ext cx="3030600" cy="374753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4580171" y="1214615"/>
            <a:ext cx="3030600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4580170" y="4607712"/>
            <a:ext cx="3030600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580172" y="1730083"/>
            <a:ext cx="3030600" cy="96010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4730202" y="2855209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70250" y="2780200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4724523" y="3318184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64571" y="3243175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4730202" y="3768733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70250" y="3693723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4730202" y="4220361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70250" y="4145351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8106398" y="1208121"/>
            <a:ext cx="3030600" cy="374753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8106398" y="1202523"/>
            <a:ext cx="3030600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106398" y="4595620"/>
            <a:ext cx="3030600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106399" y="1717991"/>
            <a:ext cx="3030600" cy="96010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8256429" y="2843117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496477" y="2768108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8250751" y="3306092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490799" y="3231083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8256429" y="3756641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496477" y="3681631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8256429" y="4208269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496477" y="4133259"/>
            <a:ext cx="2520498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2222164" y="5169193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1168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544902" y="1217522"/>
            <a:ext cx="2520499" cy="374753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544902" y="1211924"/>
            <a:ext cx="2520498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544902" y="4605021"/>
            <a:ext cx="2520498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544903" y="1727392"/>
            <a:ext cx="2520498" cy="96010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694931" y="2852518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910652" y="2777509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689252" y="3315493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04974" y="3240483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694931" y="3766041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0652" y="3691032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694931" y="4217669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910652" y="4142660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3401146" y="1220213"/>
            <a:ext cx="2520499" cy="374753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3401146" y="1214615"/>
            <a:ext cx="2520498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3401146" y="4607712"/>
            <a:ext cx="2520498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3401147" y="1730083"/>
            <a:ext cx="2520498" cy="96010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3551175" y="2855209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766896" y="2780200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3545496" y="3318184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3761218" y="3243175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3551175" y="3768733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3766896" y="3693723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3551175" y="4220361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3766896" y="4145351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2317862" y="5169193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6246030" y="1221697"/>
            <a:ext cx="2520499" cy="374753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6246030" y="1216098"/>
            <a:ext cx="2520498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6246030" y="4609195"/>
            <a:ext cx="2520498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6246031" y="1731567"/>
            <a:ext cx="2520498" cy="96010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6396059" y="2856693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6611780" y="2781683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6390380" y="3319667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6606102" y="3244658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6396059" y="3770216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6611780" y="3695207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6396059" y="4221844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6611780" y="4146835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9102274" y="1224388"/>
            <a:ext cx="2520499" cy="374753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9102274" y="1218790"/>
            <a:ext cx="2520498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67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9102274" y="4611887"/>
            <a:ext cx="2520498" cy="36004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9102275" y="1734258"/>
            <a:ext cx="2520498" cy="96010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9252303" y="2859384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9468024" y="2784375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9246624" y="3322359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9462346" y="3247349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9252303" y="3772907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9468024" y="3697898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9252303" y="4224535"/>
            <a:ext cx="270053" cy="210023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9468024" y="4149526"/>
            <a:ext cx="2034725" cy="3600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59102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689805" y="1260385"/>
            <a:ext cx="2520499" cy="698995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3252862" y="1260385"/>
            <a:ext cx="2694954" cy="698995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5993667" y="1260385"/>
            <a:ext cx="2694954" cy="698995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8734472" y="1260385"/>
            <a:ext cx="2694954" cy="698995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692033" y="2006441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>
            <a:off x="692033" y="2504237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92033" y="3002033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2033" y="3499829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92033" y="3997625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692033" y="4495422"/>
            <a:ext cx="2518271" cy="440193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3252862" y="2006441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正方形/長方形 17"/>
          <p:cNvSpPr/>
          <p:nvPr userDrawn="1"/>
        </p:nvSpPr>
        <p:spPr>
          <a:xfrm>
            <a:off x="3252862" y="2504237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3252862" y="3002033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3252862" y="3499829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3252862" y="3997625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正方形/長方形 21"/>
          <p:cNvSpPr/>
          <p:nvPr userDrawn="1"/>
        </p:nvSpPr>
        <p:spPr>
          <a:xfrm>
            <a:off x="3252862" y="4495422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3" name="正方形/長方形 22"/>
          <p:cNvSpPr/>
          <p:nvPr userDrawn="1"/>
        </p:nvSpPr>
        <p:spPr>
          <a:xfrm>
            <a:off x="5993667" y="2006441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5993667" y="2504237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993667" y="3002033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993667" y="3499829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993667" y="3997625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8" name="正方形/長方形 27"/>
          <p:cNvSpPr/>
          <p:nvPr userDrawn="1"/>
        </p:nvSpPr>
        <p:spPr>
          <a:xfrm>
            <a:off x="5993667" y="4495422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8734472" y="2006441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8734472" y="2504237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1" name="正方形/長方形 30"/>
          <p:cNvSpPr/>
          <p:nvPr userDrawn="1"/>
        </p:nvSpPr>
        <p:spPr>
          <a:xfrm>
            <a:off x="8734472" y="3002033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734472" y="3499829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734472" y="3997625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8734472" y="4495422"/>
            <a:ext cx="2694954" cy="440193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3252863" y="1352148"/>
            <a:ext cx="2694954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000847" y="1352148"/>
            <a:ext cx="2694954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725175" y="1352148"/>
            <a:ext cx="2694954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2033" y="2018266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92033" y="2504237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692033" y="3002033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692033" y="3499829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92033" y="4009432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92033" y="4503660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3252862" y="2030056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250634" y="2516028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3250634" y="3013824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3252862" y="3511620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3256154" y="4021223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3247916" y="4515451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6005793" y="2030056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6003565" y="2516028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6003565" y="3013824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6005793" y="3511620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6009085" y="4021223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6000847" y="4515451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8734472" y="2030056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8732244" y="2516028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8732244" y="3013824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8734472" y="3511620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8737764" y="4021223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8729526" y="4515451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2222164" y="5169193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5497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689805" y="1778817"/>
            <a:ext cx="2520499" cy="698995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3252862" y="1778817"/>
            <a:ext cx="2694954" cy="698995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5993667" y="1778817"/>
            <a:ext cx="2694954" cy="698995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8734472" y="1778817"/>
            <a:ext cx="2694954" cy="698995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692033" y="2524873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>
            <a:off x="692033" y="3022669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92033" y="3520465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692033" y="4007439"/>
            <a:ext cx="2518271" cy="440193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3252862" y="2524873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正方形/長方形 17"/>
          <p:cNvSpPr/>
          <p:nvPr userDrawn="1"/>
        </p:nvSpPr>
        <p:spPr>
          <a:xfrm>
            <a:off x="3252862" y="3022669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3252862" y="3520465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正方形/長方形 21"/>
          <p:cNvSpPr/>
          <p:nvPr userDrawn="1"/>
        </p:nvSpPr>
        <p:spPr>
          <a:xfrm>
            <a:off x="3252862" y="4007439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3" name="正方形/長方形 22"/>
          <p:cNvSpPr/>
          <p:nvPr userDrawn="1"/>
        </p:nvSpPr>
        <p:spPr>
          <a:xfrm>
            <a:off x="5993667" y="2524873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5993667" y="3022669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993667" y="3520465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8" name="正方形/長方形 27"/>
          <p:cNvSpPr/>
          <p:nvPr userDrawn="1"/>
        </p:nvSpPr>
        <p:spPr>
          <a:xfrm>
            <a:off x="5993667" y="4007439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8734472" y="2524873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8734472" y="3022669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1" name="正方形/長方形 30"/>
          <p:cNvSpPr/>
          <p:nvPr userDrawn="1"/>
        </p:nvSpPr>
        <p:spPr>
          <a:xfrm>
            <a:off x="8734472" y="3520465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8734472" y="4007439"/>
            <a:ext cx="2694954" cy="440193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3252863" y="1870580"/>
            <a:ext cx="2694954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000847" y="1870580"/>
            <a:ext cx="2694954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725175" y="1870580"/>
            <a:ext cx="2694954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2033" y="2536698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92033" y="3022669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692033" y="3520465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92033" y="4015677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3252862" y="2548488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250634" y="3034460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3250634" y="3532256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3247916" y="4027468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6005793" y="2548488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6003565" y="3034460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6003565" y="3532256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6000847" y="4027468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8734472" y="2548488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8732244" y="3034460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8732244" y="3532256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8729526" y="4027468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2222164" y="5169193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43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6146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464012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91880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116747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06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689805" y="1260385"/>
            <a:ext cx="2520499" cy="698995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3275442" y="1260385"/>
            <a:ext cx="2019786" cy="698995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5345851" y="1260385"/>
            <a:ext cx="2019786" cy="698995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9507199" y="1260385"/>
            <a:ext cx="1922226" cy="698995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692033" y="2006441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>
            <a:off x="692033" y="2504237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92033" y="3002033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2033" y="3499829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92033" y="3997625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692033" y="4495422"/>
            <a:ext cx="2518271" cy="440193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3275442" y="2006441"/>
            <a:ext cx="201978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8" name="正方形/長方形 17"/>
          <p:cNvSpPr/>
          <p:nvPr userDrawn="1"/>
        </p:nvSpPr>
        <p:spPr>
          <a:xfrm>
            <a:off x="3275442" y="2504237"/>
            <a:ext cx="2019786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3275442" y="3002033"/>
            <a:ext cx="201978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3275442" y="3499829"/>
            <a:ext cx="2019786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3275442" y="3997625"/>
            <a:ext cx="201978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正方形/長方形 21"/>
          <p:cNvSpPr/>
          <p:nvPr userDrawn="1"/>
        </p:nvSpPr>
        <p:spPr>
          <a:xfrm>
            <a:off x="3275442" y="4495422"/>
            <a:ext cx="2019786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3" name="正方形/長方形 22"/>
          <p:cNvSpPr/>
          <p:nvPr userDrawn="1"/>
        </p:nvSpPr>
        <p:spPr>
          <a:xfrm>
            <a:off x="5345851" y="2006441"/>
            <a:ext cx="201978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5345851" y="2504237"/>
            <a:ext cx="2019786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345851" y="3002033"/>
            <a:ext cx="201978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345851" y="3499829"/>
            <a:ext cx="2019786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345851" y="3997625"/>
            <a:ext cx="201978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8" name="正方形/長方形 27"/>
          <p:cNvSpPr/>
          <p:nvPr userDrawn="1"/>
        </p:nvSpPr>
        <p:spPr>
          <a:xfrm>
            <a:off x="5345851" y="4495422"/>
            <a:ext cx="2019786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9507199" y="2006441"/>
            <a:ext cx="192222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507199" y="2504237"/>
            <a:ext cx="1922226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507199" y="3002033"/>
            <a:ext cx="192222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2" name="正方形/長方形 31"/>
          <p:cNvSpPr/>
          <p:nvPr userDrawn="1"/>
        </p:nvSpPr>
        <p:spPr>
          <a:xfrm>
            <a:off x="9507199" y="3499829"/>
            <a:ext cx="1922226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507199" y="3997625"/>
            <a:ext cx="192222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9507199" y="4495422"/>
            <a:ext cx="1922226" cy="440193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3275442" y="1352148"/>
            <a:ext cx="2019786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5353032" y="1352148"/>
            <a:ext cx="2019786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9497903" y="1352148"/>
            <a:ext cx="1922226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2033" y="2018266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92033" y="2504237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692033" y="3002033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692033" y="3499829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92033" y="4009432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92033" y="4503660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3275442" y="2030056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273213" y="2516028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3273213" y="3013824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3275442" y="3511620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3278734" y="4021223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3270496" y="4515451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5357978" y="2030056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5355749" y="2516028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355749" y="3013824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357978" y="3511620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5361270" y="4021223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5353032" y="4515451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9507199" y="2030056"/>
            <a:ext cx="192222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504971" y="2516028"/>
            <a:ext cx="192222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504971" y="3013824"/>
            <a:ext cx="192222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507199" y="3511620"/>
            <a:ext cx="192222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510492" y="4021223"/>
            <a:ext cx="192222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502254" y="4515451"/>
            <a:ext cx="192222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2222164" y="5169193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7421460" y="1260385"/>
            <a:ext cx="2019786" cy="698995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421460" y="2006441"/>
            <a:ext cx="201978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8" name="正方形/長方形 77"/>
          <p:cNvSpPr/>
          <p:nvPr userDrawn="1"/>
        </p:nvSpPr>
        <p:spPr>
          <a:xfrm>
            <a:off x="7421460" y="2504237"/>
            <a:ext cx="2019786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9" name="正方形/長方形 78"/>
          <p:cNvSpPr/>
          <p:nvPr userDrawn="1"/>
        </p:nvSpPr>
        <p:spPr>
          <a:xfrm>
            <a:off x="7421460" y="3002033"/>
            <a:ext cx="201978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0" name="正方形/長方形 79"/>
          <p:cNvSpPr/>
          <p:nvPr userDrawn="1"/>
        </p:nvSpPr>
        <p:spPr>
          <a:xfrm>
            <a:off x="7421460" y="3499829"/>
            <a:ext cx="2019786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1" name="正方形/長方形 80"/>
          <p:cNvSpPr/>
          <p:nvPr userDrawn="1"/>
        </p:nvSpPr>
        <p:spPr>
          <a:xfrm>
            <a:off x="7421460" y="3997625"/>
            <a:ext cx="2019786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2" name="正方形/長方形 81"/>
          <p:cNvSpPr/>
          <p:nvPr userDrawn="1"/>
        </p:nvSpPr>
        <p:spPr>
          <a:xfrm>
            <a:off x="7421460" y="4495422"/>
            <a:ext cx="2019786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7428641" y="1352148"/>
            <a:ext cx="2019786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7433586" y="2030056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7431358" y="2516028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7431358" y="3013824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7433586" y="3511620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7436879" y="4021223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7428641" y="4515451"/>
            <a:ext cx="2019786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9637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689805" y="1260385"/>
            <a:ext cx="2520499" cy="168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92033" y="3002033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2033" y="3499829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92033" y="3997625"/>
            <a:ext cx="2518271" cy="4401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692033" y="4495422"/>
            <a:ext cx="2518271" cy="440193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3252862" y="3002033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3252862" y="3499829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3252862" y="3997625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2" name="正方形/長方形 21"/>
          <p:cNvSpPr/>
          <p:nvPr userDrawn="1"/>
        </p:nvSpPr>
        <p:spPr>
          <a:xfrm>
            <a:off x="3252862" y="4495422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993667" y="3002033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993667" y="3499829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993667" y="3997625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8" name="正方形/長方形 27"/>
          <p:cNvSpPr/>
          <p:nvPr userDrawn="1"/>
        </p:nvSpPr>
        <p:spPr>
          <a:xfrm>
            <a:off x="5993667" y="4495422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1" name="正方形/長方形 30"/>
          <p:cNvSpPr/>
          <p:nvPr userDrawn="1"/>
        </p:nvSpPr>
        <p:spPr>
          <a:xfrm>
            <a:off x="8734472" y="3002033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734472" y="3499829"/>
            <a:ext cx="2694954" cy="440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734472" y="3997625"/>
            <a:ext cx="2694954" cy="440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8734472" y="4495422"/>
            <a:ext cx="2694954" cy="440193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692033" y="3002033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692033" y="3499829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92033" y="4009432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92033" y="4503660"/>
            <a:ext cx="2518271" cy="416578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3250634" y="3013824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3252862" y="3511620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3256154" y="4021223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3247916" y="4515451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6003565" y="3013824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6005793" y="3511620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6009085" y="4021223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6000847" y="4515451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8732244" y="3013824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8734472" y="3511620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8737764" y="4021223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8729526" y="4515451"/>
            <a:ext cx="2694954" cy="416578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2222164" y="5169193"/>
            <a:ext cx="7747672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398291" y="5317061"/>
            <a:ext cx="9402435" cy="10260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3252862" y="1260475"/>
            <a:ext cx="2694954" cy="16795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5993667" y="1260385"/>
            <a:ext cx="2694954" cy="16795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8734472" y="1260810"/>
            <a:ext cx="2694954" cy="1679575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3252862" y="2523807"/>
            <a:ext cx="2694954" cy="416578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5993667" y="2523807"/>
            <a:ext cx="2694954" cy="416578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8734472" y="2523807"/>
            <a:ext cx="2694954" cy="416578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600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038051" y="2316434"/>
            <a:ext cx="1855889" cy="37841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130774" y="1812098"/>
            <a:ext cx="1807909" cy="35644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1333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40" y="1803400"/>
            <a:ext cx="390152" cy="390118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81512" y="2565605"/>
            <a:ext cx="390118" cy="3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9185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9466343" y="4142400"/>
            <a:ext cx="792686" cy="792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9020852" y="1310907"/>
            <a:ext cx="691591" cy="6915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8" name="円/楕円 27"/>
          <p:cNvSpPr/>
          <p:nvPr userDrawn="1"/>
        </p:nvSpPr>
        <p:spPr>
          <a:xfrm>
            <a:off x="2456629" y="1355913"/>
            <a:ext cx="601573" cy="60152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406428" y="3815101"/>
            <a:ext cx="683587" cy="683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9" name="円/楕円 28"/>
          <p:cNvSpPr/>
          <p:nvPr userDrawn="1"/>
        </p:nvSpPr>
        <p:spPr>
          <a:xfrm>
            <a:off x="330079" y="4021417"/>
            <a:ext cx="988406" cy="9883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9576689" y="1958837"/>
            <a:ext cx="2198218" cy="21980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7206220" y="1110694"/>
            <a:ext cx="2250445" cy="22502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7416261" y="2619439"/>
            <a:ext cx="2670000" cy="26697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円/楕円 7"/>
          <p:cNvSpPr/>
          <p:nvPr userDrawn="1"/>
        </p:nvSpPr>
        <p:spPr>
          <a:xfrm>
            <a:off x="274848" y="1416650"/>
            <a:ext cx="2087275" cy="20870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円/楕円 6"/>
          <p:cNvSpPr/>
          <p:nvPr userDrawn="1"/>
        </p:nvSpPr>
        <p:spPr>
          <a:xfrm>
            <a:off x="814955" y="2678917"/>
            <a:ext cx="2356032" cy="23558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2465281" y="1275838"/>
            <a:ext cx="2670000" cy="26697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4441842" y="1868826"/>
            <a:ext cx="3270118" cy="3269835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62577" y="5229200"/>
            <a:ext cx="8866289" cy="9001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53952" y="2872178"/>
            <a:ext cx="2483037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745732" y="3398997"/>
            <a:ext cx="2670528" cy="9001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34522" y="3278984"/>
            <a:ext cx="2120346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7626303" y="3805802"/>
            <a:ext cx="2280451" cy="9001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768275" y="1904023"/>
            <a:ext cx="2120346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60056" y="2430841"/>
            <a:ext cx="2280451" cy="9001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2798" y="3551213"/>
            <a:ext cx="2120346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41777" y="2115192"/>
            <a:ext cx="2120346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7271269" y="1953814"/>
            <a:ext cx="2120346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615624" y="2800116"/>
            <a:ext cx="2120346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4895762" y="1166999"/>
            <a:ext cx="601573" cy="60152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11378563" y="4005060"/>
            <a:ext cx="792686" cy="792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17471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3995584" y="1628800"/>
            <a:ext cx="4200831" cy="4200467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3995584" y="1628800"/>
            <a:ext cx="4200831" cy="420046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4266606" y="2170796"/>
            <a:ext cx="3658788" cy="36584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4537627" y="2712792"/>
            <a:ext cx="3116746" cy="3116475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4808649" y="3254788"/>
            <a:ext cx="2574703" cy="25744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円/楕円 6"/>
          <p:cNvSpPr/>
          <p:nvPr userDrawn="1"/>
        </p:nvSpPr>
        <p:spPr>
          <a:xfrm>
            <a:off x="5079670" y="3796783"/>
            <a:ext cx="2032660" cy="203248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5350691" y="4338779"/>
            <a:ext cx="1490617" cy="14904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342982" y="4891421"/>
            <a:ext cx="1506037" cy="39004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5342982" y="3880986"/>
            <a:ext cx="1506037" cy="39004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342982" y="3338991"/>
            <a:ext cx="1506037" cy="39004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342982" y="2761185"/>
            <a:ext cx="1506037" cy="39004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342982" y="2221125"/>
            <a:ext cx="1506037" cy="39004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342982" y="1681065"/>
            <a:ext cx="1506037" cy="39004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846149" y="1891087"/>
            <a:ext cx="174518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3660679" y="2461151"/>
            <a:ext cx="1685172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6906160" y="3001211"/>
            <a:ext cx="1685172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3665519" y="3571274"/>
            <a:ext cx="168517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6811304" y="4111334"/>
            <a:ext cx="1780028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3665519" y="4651394"/>
            <a:ext cx="1950386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76510" y="2011901"/>
            <a:ext cx="3240641" cy="5992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8676510" y="1651061"/>
            <a:ext cx="3240641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676510" y="3122025"/>
            <a:ext cx="3240641" cy="5992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676510" y="2761185"/>
            <a:ext cx="3240641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8676510" y="4232147"/>
            <a:ext cx="3240641" cy="5992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8676510" y="3871307"/>
            <a:ext cx="3240641" cy="430015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24878" y="2590275"/>
            <a:ext cx="3240641" cy="59926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4878" y="2229435"/>
            <a:ext cx="3240641" cy="430015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4878" y="3700398"/>
            <a:ext cx="3240641" cy="59926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24878" y="3339558"/>
            <a:ext cx="3240641" cy="430015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4878" y="4810521"/>
            <a:ext cx="3240641" cy="59926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424878" y="4449681"/>
            <a:ext cx="3240641" cy="430015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1600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565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4913" y="1311060"/>
            <a:ext cx="2400475" cy="515469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3095406" y="1118743"/>
            <a:ext cx="48004" cy="90010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215430" y="1118743"/>
            <a:ext cx="7741532" cy="900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04913" y="2353676"/>
            <a:ext cx="2400475" cy="515469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3095406" y="2161359"/>
            <a:ext cx="48004" cy="90010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3215430" y="2161359"/>
            <a:ext cx="7741532" cy="900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604913" y="3396292"/>
            <a:ext cx="2400475" cy="515469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095406" y="3203975"/>
            <a:ext cx="48004" cy="90010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215430" y="3203975"/>
            <a:ext cx="7741532" cy="900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04913" y="4438908"/>
            <a:ext cx="2400475" cy="515469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3095406" y="4246591"/>
            <a:ext cx="48004" cy="90010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3215430" y="4246591"/>
            <a:ext cx="7741532" cy="900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04913" y="5481523"/>
            <a:ext cx="2400475" cy="515469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3095406" y="5289207"/>
            <a:ext cx="48004" cy="90010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3215430" y="5289207"/>
            <a:ext cx="7741532" cy="900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3026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71" y="1691917"/>
            <a:ext cx="1180582" cy="34131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73" y="1627017"/>
            <a:ext cx="974940" cy="3478031"/>
          </a:xfrm>
          <a:prstGeom prst="rect">
            <a:avLst/>
          </a:prstGeom>
        </p:spPr>
      </p:pic>
      <p:grpSp>
        <p:nvGrpSpPr>
          <p:cNvPr id="7" name="グループ化 6"/>
          <p:cNvGrpSpPr/>
          <p:nvPr userDrawn="1"/>
        </p:nvGrpSpPr>
        <p:grpSpPr>
          <a:xfrm>
            <a:off x="844961" y="1246007"/>
            <a:ext cx="3195632" cy="1290143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844961" y="3286233"/>
            <a:ext cx="3195632" cy="1290143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7986374" y="3286233"/>
            <a:ext cx="3195632" cy="1290143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7987568" y="1245770"/>
            <a:ext cx="3195632" cy="1290143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5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1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cs typeface="+mn-cs"/>
              </a:endParaRPr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07791" y="1330730"/>
            <a:ext cx="2874933" cy="108387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07791" y="3389366"/>
            <a:ext cx="2874933" cy="108387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226421" y="1335779"/>
            <a:ext cx="2874933" cy="108387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262064" y="3389366"/>
            <a:ext cx="2874933" cy="108387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62577" y="5229200"/>
            <a:ext cx="8866289" cy="9001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8511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62577" y="5229200"/>
            <a:ext cx="8866289" cy="9001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62577" y="4778070"/>
            <a:ext cx="8866289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6478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65717" y="5199197"/>
            <a:ext cx="5175418" cy="9001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5717" y="4778070"/>
            <a:ext cx="5175418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28349" y="5193705"/>
            <a:ext cx="5175418" cy="9001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28349" y="4772578"/>
            <a:ext cx="5175418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5252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28349" y="4360184"/>
            <a:ext cx="5175418" cy="137907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28349" y="3939058"/>
            <a:ext cx="5175418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28349" y="2139937"/>
            <a:ext cx="5175418" cy="137907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28349" y="1718810"/>
            <a:ext cx="5175418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1120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4877" y="128634"/>
            <a:ext cx="11162209" cy="750083"/>
          </a:xfrm>
        </p:spPr>
        <p:txBody>
          <a:bodyPr/>
          <a:lstStyle>
            <a:lvl1pPr>
              <a:defRPr spc="10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5" y="6394245"/>
            <a:ext cx="5185026" cy="365125"/>
          </a:xfrm>
        </p:spPr>
        <p:txBody>
          <a:bodyPr/>
          <a:lstStyle/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2" y="6394245"/>
            <a:ext cx="604913" cy="365125"/>
          </a:xfrm>
        </p:spPr>
        <p:txBody>
          <a:bodyPr/>
          <a:lstStyle/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096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1203540" y="2227763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5299560" y="2227762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9442001" y="2227762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4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16949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35304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44337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11204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626835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89747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71814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56915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438314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37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7328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378172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49016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919861" y="1968598"/>
            <a:ext cx="2651850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46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23792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921600" y="0"/>
            <a:ext cx="103488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921600" y="1811604"/>
            <a:ext cx="10348800" cy="441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1084364" y="1506189"/>
            <a:ext cx="20448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836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409033" y="6446177"/>
            <a:ext cx="7316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563945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7209538" y="3040746"/>
            <a:ext cx="2194268" cy="2194077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1683533" y="1924353"/>
            <a:ext cx="554347" cy="5542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95225" y="1845924"/>
            <a:ext cx="793652" cy="7935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円/楕円 4"/>
          <p:cNvSpPr/>
          <p:nvPr userDrawn="1"/>
        </p:nvSpPr>
        <p:spPr>
          <a:xfrm>
            <a:off x="4720123" y="2062238"/>
            <a:ext cx="2750695" cy="2750457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2749637" y="1744130"/>
            <a:ext cx="2194268" cy="2194077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877344" y="3393611"/>
            <a:ext cx="1744586" cy="1748975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492051" y="2189233"/>
            <a:ext cx="1744586" cy="1748975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0109020" y="3013527"/>
            <a:ext cx="1849521" cy="184936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8541947" y="1632580"/>
            <a:ext cx="2014029" cy="2013854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285128" y="3505084"/>
            <a:ext cx="866321" cy="8662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4081856" y="3938207"/>
            <a:ext cx="676409" cy="6763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7833395" y="1929359"/>
            <a:ext cx="793652" cy="79358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1083397" y="2362358"/>
            <a:ext cx="277173" cy="2771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1340954" y="1539210"/>
            <a:ext cx="549846" cy="54979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9548961" y="4446207"/>
            <a:ext cx="696439" cy="6963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0383943" y="1738687"/>
            <a:ext cx="629679" cy="6296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7470818" y="2561025"/>
            <a:ext cx="452541" cy="45250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2375224" y="2312541"/>
            <a:ext cx="277173" cy="2771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9222250" y="3981997"/>
            <a:ext cx="529775" cy="52972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612457" y="4318642"/>
            <a:ext cx="529775" cy="5297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239599" y="2721925"/>
            <a:ext cx="1711744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943905" y="3151701"/>
            <a:ext cx="2265633" cy="11007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2948091" y="2062238"/>
            <a:ext cx="1711744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825692" y="2492014"/>
            <a:ext cx="2012823" cy="11007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22659" y="3363291"/>
            <a:ext cx="1711744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7300261" y="3793067"/>
            <a:ext cx="2012823" cy="11007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77344" y="3996195"/>
            <a:ext cx="1711744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051" y="2784820"/>
            <a:ext cx="1711744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8626300" y="2361641"/>
            <a:ext cx="1844247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114294" y="3670796"/>
            <a:ext cx="1844247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34" y="5331725"/>
            <a:ext cx="9783595" cy="964442"/>
          </a:xfrm>
        </p:spPr>
        <p:txBody>
          <a:bodyPr anchor="t">
            <a:normAutofit/>
          </a:bodyPr>
          <a:lstStyle>
            <a:lvl1pPr algn="ctr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5015257" y="5261406"/>
            <a:ext cx="2160427" cy="480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63321028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E300F9-D9DF-4D08-BBB3-4FF5A48048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0CDC1-D714-4473-9AAD-C14529DC52B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2BD197-446D-4A4F-9AC9-F4775C6D00B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45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907A0-F566-44F9-B491-240F94E90EB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50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752A4-8C11-4D29-AF1D-BAB58F2CD3B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8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82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1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33401" y="1783113"/>
            <a:ext cx="253599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395604" y="1783113"/>
            <a:ext cx="253341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60394" y="1783113"/>
            <a:ext cx="253341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112266" y="1783113"/>
            <a:ext cx="2546333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30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28147" y="204652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341958" y="2650091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09497" y="1638457"/>
            <a:ext cx="2178552" cy="217855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2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59482" y="204652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413804" y="163845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30585" y="2650091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8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986634" y="1762812"/>
            <a:ext cx="6205366" cy="422320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42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3429001"/>
            <a:ext cx="121919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6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849103"/>
            <a:ext cx="12192000" cy="29962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36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6146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464012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91880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116747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45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1203540" y="2227763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5299560" y="2227762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9442001" y="2227762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72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7328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378172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49016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919861" y="1968598"/>
            <a:ext cx="2651850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19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33401" y="1783113"/>
            <a:ext cx="253599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395604" y="1783113"/>
            <a:ext cx="253341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60394" y="1783113"/>
            <a:ext cx="253341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112266" y="1783113"/>
            <a:ext cx="2546333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59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052936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6"/>
          </p:nvPr>
        </p:nvSpPr>
        <p:spPr>
          <a:xfrm>
            <a:off x="3782180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6555101" y="2201566"/>
            <a:ext cx="1870581" cy="1876837"/>
          </a:xfrm>
          <a:custGeom>
            <a:avLst/>
            <a:gdLst>
              <a:gd name="connsiteX0" fmla="*/ 938419 w 1870581"/>
              <a:gd name="connsiteY0" fmla="*/ 0 h 1876837"/>
              <a:gd name="connsiteX1" fmla="*/ 1857773 w 1870581"/>
              <a:gd name="connsiteY1" fmla="*/ 749295 h 1876837"/>
              <a:gd name="connsiteX2" fmla="*/ 1870581 w 1870581"/>
              <a:gd name="connsiteY2" fmla="*/ 833219 h 1876837"/>
              <a:gd name="connsiteX3" fmla="*/ 1870581 w 1870581"/>
              <a:gd name="connsiteY3" fmla="*/ 1043619 h 1876837"/>
              <a:gd name="connsiteX4" fmla="*/ 1857773 w 1870581"/>
              <a:gd name="connsiteY4" fmla="*/ 1127543 h 1876837"/>
              <a:gd name="connsiteX5" fmla="*/ 1034367 w 1870581"/>
              <a:gd name="connsiteY5" fmla="*/ 1871993 h 1876837"/>
              <a:gd name="connsiteX6" fmla="*/ 938439 w 1870581"/>
              <a:gd name="connsiteY6" fmla="*/ 1876837 h 1876837"/>
              <a:gd name="connsiteX7" fmla="*/ 938400 w 1870581"/>
              <a:gd name="connsiteY7" fmla="*/ 1876837 h 1876837"/>
              <a:gd name="connsiteX8" fmla="*/ 842471 w 1870581"/>
              <a:gd name="connsiteY8" fmla="*/ 1871993 h 1876837"/>
              <a:gd name="connsiteX9" fmla="*/ 0 w 1870581"/>
              <a:gd name="connsiteY9" fmla="*/ 938419 h 1876837"/>
              <a:gd name="connsiteX10" fmla="*/ 938419 w 1870581"/>
              <a:gd name="connsiteY10" fmla="*/ 0 h 1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0581" h="1876837">
                <a:moveTo>
                  <a:pt x="938419" y="0"/>
                </a:moveTo>
                <a:cubicBezTo>
                  <a:pt x="1391910" y="0"/>
                  <a:pt x="1770269" y="321673"/>
                  <a:pt x="1857773" y="749295"/>
                </a:cubicBezTo>
                <a:lnTo>
                  <a:pt x="1870581" y="833219"/>
                </a:lnTo>
                <a:lnTo>
                  <a:pt x="1870581" y="1043619"/>
                </a:lnTo>
                <a:lnTo>
                  <a:pt x="1857773" y="1127543"/>
                </a:lnTo>
                <a:cubicBezTo>
                  <a:pt x="1776519" y="1524621"/>
                  <a:pt x="1444477" y="1830344"/>
                  <a:pt x="1034367" y="1871993"/>
                </a:cubicBezTo>
                <a:lnTo>
                  <a:pt x="938439" y="1876837"/>
                </a:lnTo>
                <a:lnTo>
                  <a:pt x="938400" y="1876837"/>
                </a:lnTo>
                <a:lnTo>
                  <a:pt x="842471" y="1871993"/>
                </a:lnTo>
                <a:cubicBezTo>
                  <a:pt x="369267" y="1823937"/>
                  <a:pt x="0" y="1424302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9283057" y="2201565"/>
            <a:ext cx="1876837" cy="1876838"/>
          </a:xfrm>
          <a:custGeom>
            <a:avLst/>
            <a:gdLst>
              <a:gd name="connsiteX0" fmla="*/ 938419 w 1876837"/>
              <a:gd name="connsiteY0" fmla="*/ 0 h 1876838"/>
              <a:gd name="connsiteX1" fmla="*/ 1871993 w 1876837"/>
              <a:gd name="connsiteY1" fmla="*/ 842471 h 1876838"/>
              <a:gd name="connsiteX2" fmla="*/ 1876837 w 1876837"/>
              <a:gd name="connsiteY2" fmla="*/ 938399 h 1876838"/>
              <a:gd name="connsiteX3" fmla="*/ 1876837 w 1876837"/>
              <a:gd name="connsiteY3" fmla="*/ 938439 h 1876838"/>
              <a:gd name="connsiteX4" fmla="*/ 1871993 w 1876837"/>
              <a:gd name="connsiteY4" fmla="*/ 1034367 h 1876838"/>
              <a:gd name="connsiteX5" fmla="*/ 938419 w 1876837"/>
              <a:gd name="connsiteY5" fmla="*/ 1876838 h 1876838"/>
              <a:gd name="connsiteX6" fmla="*/ 0 w 1876837"/>
              <a:gd name="connsiteY6" fmla="*/ 938419 h 1876838"/>
              <a:gd name="connsiteX7" fmla="*/ 938419 w 1876837"/>
              <a:gd name="connsiteY7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6837" h="1876838">
                <a:moveTo>
                  <a:pt x="938419" y="0"/>
                </a:moveTo>
                <a:cubicBezTo>
                  <a:pt x="1424302" y="0"/>
                  <a:pt x="1823937" y="369267"/>
                  <a:pt x="1871993" y="842471"/>
                </a:cubicBezTo>
                <a:lnTo>
                  <a:pt x="1876837" y="938399"/>
                </a:lnTo>
                <a:lnTo>
                  <a:pt x="1876837" y="938439"/>
                </a:lnTo>
                <a:lnTo>
                  <a:pt x="1871993" y="1034367"/>
                </a:lnTo>
                <a:cubicBezTo>
                  <a:pt x="1823937" y="1507571"/>
                  <a:pt x="1424302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71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052936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6"/>
          </p:nvPr>
        </p:nvSpPr>
        <p:spPr>
          <a:xfrm>
            <a:off x="3782180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6555101" y="2201566"/>
            <a:ext cx="1870581" cy="1876837"/>
          </a:xfrm>
          <a:custGeom>
            <a:avLst/>
            <a:gdLst>
              <a:gd name="connsiteX0" fmla="*/ 938419 w 1870581"/>
              <a:gd name="connsiteY0" fmla="*/ 0 h 1876837"/>
              <a:gd name="connsiteX1" fmla="*/ 1857773 w 1870581"/>
              <a:gd name="connsiteY1" fmla="*/ 749295 h 1876837"/>
              <a:gd name="connsiteX2" fmla="*/ 1870581 w 1870581"/>
              <a:gd name="connsiteY2" fmla="*/ 833219 h 1876837"/>
              <a:gd name="connsiteX3" fmla="*/ 1870581 w 1870581"/>
              <a:gd name="connsiteY3" fmla="*/ 1043619 h 1876837"/>
              <a:gd name="connsiteX4" fmla="*/ 1857773 w 1870581"/>
              <a:gd name="connsiteY4" fmla="*/ 1127543 h 1876837"/>
              <a:gd name="connsiteX5" fmla="*/ 1034367 w 1870581"/>
              <a:gd name="connsiteY5" fmla="*/ 1871993 h 1876837"/>
              <a:gd name="connsiteX6" fmla="*/ 938439 w 1870581"/>
              <a:gd name="connsiteY6" fmla="*/ 1876837 h 1876837"/>
              <a:gd name="connsiteX7" fmla="*/ 938400 w 1870581"/>
              <a:gd name="connsiteY7" fmla="*/ 1876837 h 1876837"/>
              <a:gd name="connsiteX8" fmla="*/ 842471 w 1870581"/>
              <a:gd name="connsiteY8" fmla="*/ 1871993 h 1876837"/>
              <a:gd name="connsiteX9" fmla="*/ 0 w 1870581"/>
              <a:gd name="connsiteY9" fmla="*/ 938419 h 1876837"/>
              <a:gd name="connsiteX10" fmla="*/ 938419 w 1870581"/>
              <a:gd name="connsiteY10" fmla="*/ 0 h 1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0581" h="1876837">
                <a:moveTo>
                  <a:pt x="938419" y="0"/>
                </a:moveTo>
                <a:cubicBezTo>
                  <a:pt x="1391910" y="0"/>
                  <a:pt x="1770269" y="321673"/>
                  <a:pt x="1857773" y="749295"/>
                </a:cubicBezTo>
                <a:lnTo>
                  <a:pt x="1870581" y="833219"/>
                </a:lnTo>
                <a:lnTo>
                  <a:pt x="1870581" y="1043619"/>
                </a:lnTo>
                <a:lnTo>
                  <a:pt x="1857773" y="1127543"/>
                </a:lnTo>
                <a:cubicBezTo>
                  <a:pt x="1776519" y="1524621"/>
                  <a:pt x="1444477" y="1830344"/>
                  <a:pt x="1034367" y="1871993"/>
                </a:cubicBezTo>
                <a:lnTo>
                  <a:pt x="938439" y="1876837"/>
                </a:lnTo>
                <a:lnTo>
                  <a:pt x="938400" y="1876837"/>
                </a:lnTo>
                <a:lnTo>
                  <a:pt x="842471" y="1871993"/>
                </a:lnTo>
                <a:cubicBezTo>
                  <a:pt x="369267" y="1823937"/>
                  <a:pt x="0" y="1424302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9283057" y="2201565"/>
            <a:ext cx="1876837" cy="1876838"/>
          </a:xfrm>
          <a:custGeom>
            <a:avLst/>
            <a:gdLst>
              <a:gd name="connsiteX0" fmla="*/ 938419 w 1876837"/>
              <a:gd name="connsiteY0" fmla="*/ 0 h 1876838"/>
              <a:gd name="connsiteX1" fmla="*/ 1871993 w 1876837"/>
              <a:gd name="connsiteY1" fmla="*/ 842471 h 1876838"/>
              <a:gd name="connsiteX2" fmla="*/ 1876837 w 1876837"/>
              <a:gd name="connsiteY2" fmla="*/ 938399 h 1876838"/>
              <a:gd name="connsiteX3" fmla="*/ 1876837 w 1876837"/>
              <a:gd name="connsiteY3" fmla="*/ 938439 h 1876838"/>
              <a:gd name="connsiteX4" fmla="*/ 1871993 w 1876837"/>
              <a:gd name="connsiteY4" fmla="*/ 1034367 h 1876838"/>
              <a:gd name="connsiteX5" fmla="*/ 938419 w 1876837"/>
              <a:gd name="connsiteY5" fmla="*/ 1876838 h 1876838"/>
              <a:gd name="connsiteX6" fmla="*/ 0 w 1876837"/>
              <a:gd name="connsiteY6" fmla="*/ 938419 h 1876838"/>
              <a:gd name="connsiteX7" fmla="*/ 938419 w 1876837"/>
              <a:gd name="connsiteY7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6837" h="1876838">
                <a:moveTo>
                  <a:pt x="938419" y="0"/>
                </a:moveTo>
                <a:cubicBezTo>
                  <a:pt x="1424302" y="0"/>
                  <a:pt x="1823937" y="369267"/>
                  <a:pt x="1871993" y="842471"/>
                </a:cubicBezTo>
                <a:lnTo>
                  <a:pt x="1876837" y="938399"/>
                </a:lnTo>
                <a:lnTo>
                  <a:pt x="1876837" y="938439"/>
                </a:lnTo>
                <a:lnTo>
                  <a:pt x="1871993" y="1034367"/>
                </a:lnTo>
                <a:cubicBezTo>
                  <a:pt x="1823937" y="1507571"/>
                  <a:pt x="1424302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61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02213" y="1882362"/>
            <a:ext cx="2176111" cy="2176111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49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82956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9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2" y="-1"/>
            <a:ext cx="6962775" cy="399097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14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31113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2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837549" y="0"/>
            <a:ext cx="635445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77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357465" y="3844999"/>
            <a:ext cx="4024756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357465" y="1616757"/>
            <a:ext cx="1979729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896824" y="1616757"/>
            <a:ext cx="2398349" cy="438824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84640" y="3847716"/>
            <a:ext cx="1990042" cy="215728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84639" y="1616757"/>
            <a:ext cx="4049893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3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96" y="1693333"/>
            <a:ext cx="3582186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305867" y="1693333"/>
            <a:ext cx="3582186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004033" y="1693333"/>
            <a:ext cx="3574591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8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7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299" y="114300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14300" y="3484851"/>
            <a:ext cx="3317057" cy="322719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556654" y="114300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3556654" y="3477477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093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02213" y="1882362"/>
            <a:ext cx="2176111" cy="2176111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26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049448" y="2078323"/>
            <a:ext cx="2093101" cy="371916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07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43294" y="2224726"/>
            <a:ext cx="4671168" cy="293883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27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58608" y="956749"/>
            <a:ext cx="3420860" cy="4416605"/>
          </a:xfrm>
          <a:custGeom>
            <a:avLst/>
            <a:gdLst>
              <a:gd name="connsiteX0" fmla="*/ 2054792 w 3420860"/>
              <a:gd name="connsiteY0" fmla="*/ 0 h 4416605"/>
              <a:gd name="connsiteX1" fmla="*/ 3420860 w 3420860"/>
              <a:gd name="connsiteY1" fmla="*/ 3646917 h 4416605"/>
              <a:gd name="connsiteX2" fmla="*/ 1366068 w 3420860"/>
              <a:gd name="connsiteY2" fmla="*/ 4416605 h 4416605"/>
              <a:gd name="connsiteX3" fmla="*/ 0 w 3420860"/>
              <a:gd name="connsiteY3" fmla="*/ 769688 h 441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860" h="4416605">
                <a:moveTo>
                  <a:pt x="2054792" y="0"/>
                </a:moveTo>
                <a:lnTo>
                  <a:pt x="3420860" y="3646917"/>
                </a:lnTo>
                <a:lnTo>
                  <a:pt x="1366068" y="4416605"/>
                </a:lnTo>
                <a:lnTo>
                  <a:pt x="0" y="7696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28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0134" y="2089005"/>
            <a:ext cx="2034531" cy="356833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117706" y="2164511"/>
            <a:ext cx="2034531" cy="356833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55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1686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8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9A10C-CD94-4543-9AA6-0F653B82E99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15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7BB0D-8111-4AB0-A521-F0AB0386A08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8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CDAF9-83F7-4EDC-8A84-BE5D1D20D2A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7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F0301-94FD-486E-B21E-A5C2EA26A0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7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82956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57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2" y="-1"/>
            <a:ext cx="6962775" cy="399097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9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31113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14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837549" y="0"/>
            <a:ext cx="635445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6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357465" y="3844999"/>
            <a:ext cx="4024756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357465" y="1616757"/>
            <a:ext cx="1979729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896824" y="1616757"/>
            <a:ext cx="2398349" cy="438824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84640" y="3847716"/>
            <a:ext cx="1990042" cy="215728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84639" y="1616757"/>
            <a:ext cx="4049893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4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96" y="1693333"/>
            <a:ext cx="3582186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305867" y="1693333"/>
            <a:ext cx="3582186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004033" y="1693333"/>
            <a:ext cx="3574591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4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3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299" y="114300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14300" y="3484851"/>
            <a:ext cx="3317057" cy="322719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556654" y="114300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3556654" y="3477477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049448" y="2078323"/>
            <a:ext cx="2093101" cy="371916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28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821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43294" y="2224726"/>
            <a:ext cx="4671168" cy="293883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1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58608" y="956749"/>
            <a:ext cx="3420860" cy="4416605"/>
          </a:xfrm>
          <a:custGeom>
            <a:avLst/>
            <a:gdLst>
              <a:gd name="connsiteX0" fmla="*/ 2054792 w 3420860"/>
              <a:gd name="connsiteY0" fmla="*/ 0 h 4416605"/>
              <a:gd name="connsiteX1" fmla="*/ 3420860 w 3420860"/>
              <a:gd name="connsiteY1" fmla="*/ 3646917 h 4416605"/>
              <a:gd name="connsiteX2" fmla="*/ 1366068 w 3420860"/>
              <a:gd name="connsiteY2" fmla="*/ 4416605 h 4416605"/>
              <a:gd name="connsiteX3" fmla="*/ 0 w 3420860"/>
              <a:gd name="connsiteY3" fmla="*/ 769688 h 441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860" h="4416605">
                <a:moveTo>
                  <a:pt x="2054792" y="0"/>
                </a:moveTo>
                <a:lnTo>
                  <a:pt x="3420860" y="3646917"/>
                </a:lnTo>
                <a:lnTo>
                  <a:pt x="1366068" y="4416605"/>
                </a:lnTo>
                <a:lnTo>
                  <a:pt x="0" y="7696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63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0134" y="2089005"/>
            <a:ext cx="2034531" cy="356833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117706" y="2164511"/>
            <a:ext cx="2034531" cy="356833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99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1686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7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9A10C-CD94-4543-9AA6-0F653B82E99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46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7BB0D-8111-4AB0-A521-F0AB0386A08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8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CDAF9-83F7-4EDC-8A84-BE5D1D20D2A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09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F0301-94FD-486E-B21E-A5C2EA26A0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5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E300F9-D9DF-4D08-BBB3-4FF5A48048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2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0CDC1-D714-4473-9AAD-C14529DC52B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0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097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2BD197-446D-4A4F-9AC9-F4775C6D00B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2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907A0-F566-44F9-B491-240F94E90EB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67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752A4-8C11-4D29-AF1D-BAB58F2CD3B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25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90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28147" y="204652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341958" y="2650091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09497" y="1638457"/>
            <a:ext cx="2178552" cy="217855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59482" y="204652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413804" y="163845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30585" y="2650091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50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986634" y="1762812"/>
            <a:ext cx="6205366" cy="422320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2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3429001"/>
            <a:ext cx="121919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26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184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849103"/>
            <a:ext cx="12192000" cy="29962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94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6146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464012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91880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116747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39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1203540" y="2227763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5299560" y="2227762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9442001" y="2227762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83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7328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378172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49016" y="1968598"/>
            <a:ext cx="2664812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919861" y="1968598"/>
            <a:ext cx="2651850" cy="272386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49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33401" y="1783113"/>
            <a:ext cx="253599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395604" y="1783113"/>
            <a:ext cx="253341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60394" y="1783113"/>
            <a:ext cx="2533417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112266" y="1783113"/>
            <a:ext cx="2546333" cy="334824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6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052936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6"/>
          </p:nvPr>
        </p:nvSpPr>
        <p:spPr>
          <a:xfrm>
            <a:off x="3782180" y="2201565"/>
            <a:ext cx="1876838" cy="1876838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6555101" y="2201566"/>
            <a:ext cx="1870581" cy="1876837"/>
          </a:xfrm>
          <a:custGeom>
            <a:avLst/>
            <a:gdLst>
              <a:gd name="connsiteX0" fmla="*/ 938419 w 1870581"/>
              <a:gd name="connsiteY0" fmla="*/ 0 h 1876837"/>
              <a:gd name="connsiteX1" fmla="*/ 1857773 w 1870581"/>
              <a:gd name="connsiteY1" fmla="*/ 749295 h 1876837"/>
              <a:gd name="connsiteX2" fmla="*/ 1870581 w 1870581"/>
              <a:gd name="connsiteY2" fmla="*/ 833219 h 1876837"/>
              <a:gd name="connsiteX3" fmla="*/ 1870581 w 1870581"/>
              <a:gd name="connsiteY3" fmla="*/ 1043619 h 1876837"/>
              <a:gd name="connsiteX4" fmla="*/ 1857773 w 1870581"/>
              <a:gd name="connsiteY4" fmla="*/ 1127543 h 1876837"/>
              <a:gd name="connsiteX5" fmla="*/ 1034367 w 1870581"/>
              <a:gd name="connsiteY5" fmla="*/ 1871993 h 1876837"/>
              <a:gd name="connsiteX6" fmla="*/ 938439 w 1870581"/>
              <a:gd name="connsiteY6" fmla="*/ 1876837 h 1876837"/>
              <a:gd name="connsiteX7" fmla="*/ 938400 w 1870581"/>
              <a:gd name="connsiteY7" fmla="*/ 1876837 h 1876837"/>
              <a:gd name="connsiteX8" fmla="*/ 842471 w 1870581"/>
              <a:gd name="connsiteY8" fmla="*/ 1871993 h 1876837"/>
              <a:gd name="connsiteX9" fmla="*/ 0 w 1870581"/>
              <a:gd name="connsiteY9" fmla="*/ 938419 h 1876837"/>
              <a:gd name="connsiteX10" fmla="*/ 938419 w 1870581"/>
              <a:gd name="connsiteY10" fmla="*/ 0 h 1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0581" h="1876837">
                <a:moveTo>
                  <a:pt x="938419" y="0"/>
                </a:moveTo>
                <a:cubicBezTo>
                  <a:pt x="1391910" y="0"/>
                  <a:pt x="1770269" y="321673"/>
                  <a:pt x="1857773" y="749295"/>
                </a:cubicBezTo>
                <a:lnTo>
                  <a:pt x="1870581" y="833219"/>
                </a:lnTo>
                <a:lnTo>
                  <a:pt x="1870581" y="1043619"/>
                </a:lnTo>
                <a:lnTo>
                  <a:pt x="1857773" y="1127543"/>
                </a:lnTo>
                <a:cubicBezTo>
                  <a:pt x="1776519" y="1524621"/>
                  <a:pt x="1444477" y="1830344"/>
                  <a:pt x="1034367" y="1871993"/>
                </a:cubicBezTo>
                <a:lnTo>
                  <a:pt x="938439" y="1876837"/>
                </a:lnTo>
                <a:lnTo>
                  <a:pt x="938400" y="1876837"/>
                </a:lnTo>
                <a:lnTo>
                  <a:pt x="842471" y="1871993"/>
                </a:lnTo>
                <a:cubicBezTo>
                  <a:pt x="369267" y="1823937"/>
                  <a:pt x="0" y="1424302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9283057" y="2201565"/>
            <a:ext cx="1876837" cy="1876838"/>
          </a:xfrm>
          <a:custGeom>
            <a:avLst/>
            <a:gdLst>
              <a:gd name="connsiteX0" fmla="*/ 938419 w 1876837"/>
              <a:gd name="connsiteY0" fmla="*/ 0 h 1876838"/>
              <a:gd name="connsiteX1" fmla="*/ 1871993 w 1876837"/>
              <a:gd name="connsiteY1" fmla="*/ 842471 h 1876838"/>
              <a:gd name="connsiteX2" fmla="*/ 1876837 w 1876837"/>
              <a:gd name="connsiteY2" fmla="*/ 938399 h 1876838"/>
              <a:gd name="connsiteX3" fmla="*/ 1876837 w 1876837"/>
              <a:gd name="connsiteY3" fmla="*/ 938439 h 1876838"/>
              <a:gd name="connsiteX4" fmla="*/ 1871993 w 1876837"/>
              <a:gd name="connsiteY4" fmla="*/ 1034367 h 1876838"/>
              <a:gd name="connsiteX5" fmla="*/ 938419 w 1876837"/>
              <a:gd name="connsiteY5" fmla="*/ 1876838 h 1876838"/>
              <a:gd name="connsiteX6" fmla="*/ 0 w 1876837"/>
              <a:gd name="connsiteY6" fmla="*/ 938419 h 1876838"/>
              <a:gd name="connsiteX7" fmla="*/ 938419 w 1876837"/>
              <a:gd name="connsiteY7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6837" h="1876838">
                <a:moveTo>
                  <a:pt x="938419" y="0"/>
                </a:moveTo>
                <a:cubicBezTo>
                  <a:pt x="1424302" y="0"/>
                  <a:pt x="1823937" y="369267"/>
                  <a:pt x="1871993" y="842471"/>
                </a:cubicBezTo>
                <a:lnTo>
                  <a:pt x="1876837" y="938399"/>
                </a:lnTo>
                <a:lnTo>
                  <a:pt x="1876837" y="938439"/>
                </a:lnTo>
                <a:lnTo>
                  <a:pt x="1871993" y="1034367"/>
                </a:lnTo>
                <a:cubicBezTo>
                  <a:pt x="1823937" y="1507571"/>
                  <a:pt x="1424302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67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02213" y="1882362"/>
            <a:ext cx="2176111" cy="2176111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7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82956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56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2" y="-1"/>
            <a:ext cx="6962775" cy="399097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7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31113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286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837549" y="0"/>
            <a:ext cx="635445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21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357465" y="3844999"/>
            <a:ext cx="4024756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357465" y="1616757"/>
            <a:ext cx="1979729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896824" y="1616757"/>
            <a:ext cx="2398349" cy="438824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84640" y="3847716"/>
            <a:ext cx="1990042" cy="215728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84639" y="1616757"/>
            <a:ext cx="4049893" cy="215999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18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96" y="1693333"/>
            <a:ext cx="3582186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305867" y="1693333"/>
            <a:ext cx="3582186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004033" y="1693333"/>
            <a:ext cx="3574591" cy="358218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2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40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299" y="114300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14300" y="3484851"/>
            <a:ext cx="3317057" cy="322719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556654" y="114300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3556654" y="3477477"/>
            <a:ext cx="3317058" cy="323457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90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049448" y="2078323"/>
            <a:ext cx="2093101" cy="371916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06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343294" y="2224726"/>
            <a:ext cx="4671168" cy="293883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81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958608" y="956749"/>
            <a:ext cx="3420860" cy="4416605"/>
          </a:xfrm>
          <a:custGeom>
            <a:avLst/>
            <a:gdLst>
              <a:gd name="connsiteX0" fmla="*/ 2054792 w 3420860"/>
              <a:gd name="connsiteY0" fmla="*/ 0 h 4416605"/>
              <a:gd name="connsiteX1" fmla="*/ 3420860 w 3420860"/>
              <a:gd name="connsiteY1" fmla="*/ 3646917 h 4416605"/>
              <a:gd name="connsiteX2" fmla="*/ 1366068 w 3420860"/>
              <a:gd name="connsiteY2" fmla="*/ 4416605 h 4416605"/>
              <a:gd name="connsiteX3" fmla="*/ 0 w 3420860"/>
              <a:gd name="connsiteY3" fmla="*/ 769688 h 441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860" h="4416605">
                <a:moveTo>
                  <a:pt x="2054792" y="0"/>
                </a:moveTo>
                <a:lnTo>
                  <a:pt x="3420860" y="3646917"/>
                </a:lnTo>
                <a:lnTo>
                  <a:pt x="1366068" y="4416605"/>
                </a:lnTo>
                <a:lnTo>
                  <a:pt x="0" y="7696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22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0134" y="2089005"/>
            <a:ext cx="2034531" cy="356833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117706" y="2164511"/>
            <a:ext cx="2034531" cy="356833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1686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49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9530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9A10C-CD94-4543-9AA6-0F653B82E99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84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7BB0D-8111-4AB0-A521-F0AB0386A08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2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CDAF9-83F7-4EDC-8A84-BE5D1D20D2A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54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F0301-94FD-486E-B21E-A5C2EA26A0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3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2451423" cy="6858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514896" y="1448781"/>
            <a:ext cx="3873055" cy="3873055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642194" y="1576079"/>
            <a:ext cx="3618459" cy="3618458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4745732" y="1028734"/>
            <a:ext cx="6901366" cy="779709"/>
          </a:xfrm>
          <a:prstGeom prst="rect">
            <a:avLst/>
          </a:prstGeom>
        </p:spPr>
        <p:txBody>
          <a:bodyPr anchor="b"/>
          <a:lstStyle>
            <a:lvl1pPr algn="l">
              <a:defRPr sz="3600" spc="10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4755973" y="2059557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75798" y="2315120"/>
            <a:ext cx="6361259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075798" y="1928834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4755973" y="3199684"/>
            <a:ext cx="319824" cy="239649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075798" y="3455247"/>
            <a:ext cx="6361259" cy="6900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5075798" y="3068960"/>
            <a:ext cx="6361259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4534462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E300F9-D9DF-4D08-BBB3-4FF5A48048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74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0CDC1-D714-4473-9AAD-C14529DC52B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50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2BD197-446D-4A4F-9AC9-F4775C6D00B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4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907A0-F566-44F9-B491-240F94E90EB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93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752A4-8C11-4D29-AF1D-BAB58F2CD3B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64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6712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1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28147" y="204652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341958" y="2650091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09497" y="1638457"/>
            <a:ext cx="2178552" cy="217855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2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59482" y="204652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413804" y="163845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30585" y="2650091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5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986634" y="1762812"/>
            <a:ext cx="6205366" cy="422320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5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3429001"/>
            <a:ext cx="12191999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849103"/>
            <a:ext cx="12192000" cy="29962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25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6146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464012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91880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116747" y="2030522"/>
            <a:ext cx="2454963" cy="338718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60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1203540" y="2227763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5299560" y="2227762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9442001" y="2227762"/>
            <a:ext cx="1741009" cy="1741009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C8532-35DB-409E-A833-97770FF930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A1B1BC">
                  <a:lumMod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1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7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32" Type="http://schemas.openxmlformats.org/officeDocument/2006/relationships/slideLayout" Target="../slideLayouts/slideLayout116.xml"/><Relationship Id="rId37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36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4.xml"/><Relationship Id="rId35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26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42.xml"/><Relationship Id="rId34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46.xml"/><Relationship Id="rId33" Type="http://schemas.openxmlformats.org/officeDocument/2006/relationships/slideLayout" Target="../slideLayouts/slideLayout154.xml"/><Relationship Id="rId38" Type="http://schemas.openxmlformats.org/officeDocument/2006/relationships/theme" Target="../theme/theme5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45.xml"/><Relationship Id="rId32" Type="http://schemas.openxmlformats.org/officeDocument/2006/relationships/slideLayout" Target="../slideLayouts/slideLayout153.xml"/><Relationship Id="rId37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44.xml"/><Relationship Id="rId28" Type="http://schemas.openxmlformats.org/officeDocument/2006/relationships/slideLayout" Target="../slideLayouts/slideLayout149.xml"/><Relationship Id="rId36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31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8.xml"/><Relationship Id="rId30" Type="http://schemas.openxmlformats.org/officeDocument/2006/relationships/slideLayout" Target="../slideLayouts/slideLayout151.xml"/><Relationship Id="rId35" Type="http://schemas.openxmlformats.org/officeDocument/2006/relationships/slideLayout" Target="../slideLayouts/slideLayout15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6.xml"/><Relationship Id="rId26" Type="http://schemas.openxmlformats.org/officeDocument/2006/relationships/slideLayout" Target="../slideLayouts/slideLayout184.xml"/><Relationship Id="rId39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61.xml"/><Relationship Id="rId21" Type="http://schemas.openxmlformats.org/officeDocument/2006/relationships/slideLayout" Target="../slideLayouts/slideLayout179.xml"/><Relationship Id="rId34" Type="http://schemas.openxmlformats.org/officeDocument/2006/relationships/slideLayout" Target="../slideLayouts/slideLayout192.xml"/><Relationship Id="rId42" Type="http://schemas.openxmlformats.org/officeDocument/2006/relationships/slideLayout" Target="../slideLayouts/slideLayout200.xml"/><Relationship Id="rId47" Type="http://schemas.openxmlformats.org/officeDocument/2006/relationships/slideLayout" Target="../slideLayouts/slideLayout205.xml"/><Relationship Id="rId50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5" Type="http://schemas.openxmlformats.org/officeDocument/2006/relationships/slideLayout" Target="../slideLayouts/slideLayout183.xml"/><Relationship Id="rId33" Type="http://schemas.openxmlformats.org/officeDocument/2006/relationships/slideLayout" Target="../slideLayouts/slideLayout191.xml"/><Relationship Id="rId38" Type="http://schemas.openxmlformats.org/officeDocument/2006/relationships/slideLayout" Target="../slideLayouts/slideLayout196.xml"/><Relationship Id="rId46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178.xml"/><Relationship Id="rId29" Type="http://schemas.openxmlformats.org/officeDocument/2006/relationships/slideLayout" Target="../slideLayouts/slideLayout187.xml"/><Relationship Id="rId41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82.xml"/><Relationship Id="rId32" Type="http://schemas.openxmlformats.org/officeDocument/2006/relationships/slideLayout" Target="../slideLayouts/slideLayout190.xml"/><Relationship Id="rId37" Type="http://schemas.openxmlformats.org/officeDocument/2006/relationships/slideLayout" Target="../slideLayouts/slideLayout195.xml"/><Relationship Id="rId40" Type="http://schemas.openxmlformats.org/officeDocument/2006/relationships/slideLayout" Target="../slideLayouts/slideLayout198.xml"/><Relationship Id="rId45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23" Type="http://schemas.openxmlformats.org/officeDocument/2006/relationships/slideLayout" Target="../slideLayouts/slideLayout181.xml"/><Relationship Id="rId28" Type="http://schemas.openxmlformats.org/officeDocument/2006/relationships/slideLayout" Target="../slideLayouts/slideLayout186.xml"/><Relationship Id="rId36" Type="http://schemas.openxmlformats.org/officeDocument/2006/relationships/slideLayout" Target="../slideLayouts/slideLayout194.xml"/><Relationship Id="rId4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7.xml"/><Relationship Id="rId31" Type="http://schemas.openxmlformats.org/officeDocument/2006/relationships/slideLayout" Target="../slideLayouts/slideLayout189.xml"/><Relationship Id="rId44" Type="http://schemas.openxmlformats.org/officeDocument/2006/relationships/slideLayout" Target="../slideLayouts/slideLayout202.xml"/><Relationship Id="rId52" Type="http://schemas.openxmlformats.org/officeDocument/2006/relationships/theme" Target="../theme/theme6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80.xml"/><Relationship Id="rId27" Type="http://schemas.openxmlformats.org/officeDocument/2006/relationships/slideLayout" Target="../slideLayouts/slideLayout185.xml"/><Relationship Id="rId30" Type="http://schemas.openxmlformats.org/officeDocument/2006/relationships/slideLayout" Target="../slideLayouts/slideLayout188.xml"/><Relationship Id="rId35" Type="http://schemas.openxmlformats.org/officeDocument/2006/relationships/slideLayout" Target="../slideLayouts/slideLayout193.xml"/><Relationship Id="rId43" Type="http://schemas.openxmlformats.org/officeDocument/2006/relationships/slideLayout" Target="../slideLayouts/slideLayout201.xml"/><Relationship Id="rId48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166.xml"/><Relationship Id="rId51" Type="http://schemas.openxmlformats.org/officeDocument/2006/relationships/slideLayout" Target="../slideLayouts/slideLayout20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2.xml"/><Relationship Id="rId18" Type="http://schemas.openxmlformats.org/officeDocument/2006/relationships/slideLayout" Target="../slideLayouts/slideLayout227.xml"/><Relationship Id="rId26" Type="http://schemas.openxmlformats.org/officeDocument/2006/relationships/slideLayout" Target="../slideLayouts/slideLayout235.xml"/><Relationship Id="rId39" Type="http://schemas.openxmlformats.org/officeDocument/2006/relationships/slideLayout" Target="../slideLayouts/slideLayout248.xml"/><Relationship Id="rId3" Type="http://schemas.openxmlformats.org/officeDocument/2006/relationships/slideLayout" Target="../slideLayouts/slideLayout212.xml"/><Relationship Id="rId21" Type="http://schemas.openxmlformats.org/officeDocument/2006/relationships/slideLayout" Target="../slideLayouts/slideLayout230.xml"/><Relationship Id="rId34" Type="http://schemas.openxmlformats.org/officeDocument/2006/relationships/slideLayout" Target="../slideLayouts/slideLayout243.xml"/><Relationship Id="rId42" Type="http://schemas.openxmlformats.org/officeDocument/2006/relationships/slideLayout" Target="../slideLayouts/slideLayout251.xml"/><Relationship Id="rId47" Type="http://schemas.openxmlformats.org/officeDocument/2006/relationships/slideLayout" Target="../slideLayouts/slideLayout256.xml"/><Relationship Id="rId50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1.xml"/><Relationship Id="rId17" Type="http://schemas.openxmlformats.org/officeDocument/2006/relationships/slideLayout" Target="../slideLayouts/slideLayout226.xml"/><Relationship Id="rId25" Type="http://schemas.openxmlformats.org/officeDocument/2006/relationships/slideLayout" Target="../slideLayouts/slideLayout234.xml"/><Relationship Id="rId33" Type="http://schemas.openxmlformats.org/officeDocument/2006/relationships/slideLayout" Target="../slideLayouts/slideLayout242.xml"/><Relationship Id="rId38" Type="http://schemas.openxmlformats.org/officeDocument/2006/relationships/slideLayout" Target="../slideLayouts/slideLayout247.xml"/><Relationship Id="rId46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225.xml"/><Relationship Id="rId20" Type="http://schemas.openxmlformats.org/officeDocument/2006/relationships/slideLayout" Target="../slideLayouts/slideLayout229.xml"/><Relationship Id="rId29" Type="http://schemas.openxmlformats.org/officeDocument/2006/relationships/slideLayout" Target="../slideLayouts/slideLayout238.xml"/><Relationship Id="rId41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24" Type="http://schemas.openxmlformats.org/officeDocument/2006/relationships/slideLayout" Target="../slideLayouts/slideLayout233.xml"/><Relationship Id="rId32" Type="http://schemas.openxmlformats.org/officeDocument/2006/relationships/slideLayout" Target="../slideLayouts/slideLayout241.xml"/><Relationship Id="rId37" Type="http://schemas.openxmlformats.org/officeDocument/2006/relationships/slideLayout" Target="../slideLayouts/slideLayout246.xml"/><Relationship Id="rId40" Type="http://schemas.openxmlformats.org/officeDocument/2006/relationships/slideLayout" Target="../slideLayouts/slideLayout249.xml"/><Relationship Id="rId45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14.xml"/><Relationship Id="rId15" Type="http://schemas.openxmlformats.org/officeDocument/2006/relationships/slideLayout" Target="../slideLayouts/slideLayout224.xml"/><Relationship Id="rId23" Type="http://schemas.openxmlformats.org/officeDocument/2006/relationships/slideLayout" Target="../slideLayouts/slideLayout232.xml"/><Relationship Id="rId28" Type="http://schemas.openxmlformats.org/officeDocument/2006/relationships/slideLayout" Target="../slideLayouts/slideLayout237.xml"/><Relationship Id="rId36" Type="http://schemas.openxmlformats.org/officeDocument/2006/relationships/slideLayout" Target="../slideLayouts/slideLayout245.xml"/><Relationship Id="rId49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19.xml"/><Relationship Id="rId19" Type="http://schemas.openxmlformats.org/officeDocument/2006/relationships/slideLayout" Target="../slideLayouts/slideLayout228.xml"/><Relationship Id="rId31" Type="http://schemas.openxmlformats.org/officeDocument/2006/relationships/slideLayout" Target="../slideLayouts/slideLayout240.xml"/><Relationship Id="rId44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4" Type="http://schemas.openxmlformats.org/officeDocument/2006/relationships/slideLayout" Target="../slideLayouts/slideLayout223.xml"/><Relationship Id="rId22" Type="http://schemas.openxmlformats.org/officeDocument/2006/relationships/slideLayout" Target="../slideLayouts/slideLayout231.xml"/><Relationship Id="rId27" Type="http://schemas.openxmlformats.org/officeDocument/2006/relationships/slideLayout" Target="../slideLayouts/slideLayout236.xml"/><Relationship Id="rId30" Type="http://schemas.openxmlformats.org/officeDocument/2006/relationships/slideLayout" Target="../slideLayouts/slideLayout239.xml"/><Relationship Id="rId35" Type="http://schemas.openxmlformats.org/officeDocument/2006/relationships/slideLayout" Target="../slideLayouts/slideLayout244.xml"/><Relationship Id="rId43" Type="http://schemas.openxmlformats.org/officeDocument/2006/relationships/slideLayout" Target="../slideLayouts/slideLayout252.xml"/><Relationship Id="rId48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17.xml"/><Relationship Id="rId5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7.xml"/><Relationship Id="rId13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66.xml"/><Relationship Id="rId12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13" Type="http://schemas.openxmlformats.org/officeDocument/2006/relationships/slideLayout" Target="../slideLayouts/slideLayout285.xml"/><Relationship Id="rId18" Type="http://schemas.openxmlformats.org/officeDocument/2006/relationships/slideLayout" Target="../slideLayouts/slideLayout290.xml"/><Relationship Id="rId26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75.xml"/><Relationship Id="rId21" Type="http://schemas.openxmlformats.org/officeDocument/2006/relationships/slideLayout" Target="../slideLayouts/slideLayout293.xml"/><Relationship Id="rId34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279.xml"/><Relationship Id="rId12" Type="http://schemas.openxmlformats.org/officeDocument/2006/relationships/slideLayout" Target="../slideLayouts/slideLayout284.xml"/><Relationship Id="rId17" Type="http://schemas.openxmlformats.org/officeDocument/2006/relationships/slideLayout" Target="../slideLayouts/slideLayout289.xml"/><Relationship Id="rId25" Type="http://schemas.openxmlformats.org/officeDocument/2006/relationships/slideLayout" Target="../slideLayouts/slideLayout297.xml"/><Relationship Id="rId33" Type="http://schemas.openxmlformats.org/officeDocument/2006/relationships/slideLayout" Target="../slideLayouts/slideLayout305.xml"/><Relationship Id="rId2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88.xml"/><Relationship Id="rId20" Type="http://schemas.openxmlformats.org/officeDocument/2006/relationships/slideLayout" Target="../slideLayouts/slideLayout292.xml"/><Relationship Id="rId29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24" Type="http://schemas.openxmlformats.org/officeDocument/2006/relationships/slideLayout" Target="../slideLayouts/slideLayout296.xml"/><Relationship Id="rId32" Type="http://schemas.openxmlformats.org/officeDocument/2006/relationships/slideLayout" Target="../slideLayouts/slideLayout304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87.xml"/><Relationship Id="rId23" Type="http://schemas.openxmlformats.org/officeDocument/2006/relationships/slideLayout" Target="../slideLayouts/slideLayout295.xml"/><Relationship Id="rId28" Type="http://schemas.openxmlformats.org/officeDocument/2006/relationships/slideLayout" Target="../slideLayouts/slideLayout300.xml"/><Relationship Id="rId36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282.xml"/><Relationship Id="rId19" Type="http://schemas.openxmlformats.org/officeDocument/2006/relationships/slideLayout" Target="../slideLayouts/slideLayout291.xml"/><Relationship Id="rId31" Type="http://schemas.openxmlformats.org/officeDocument/2006/relationships/slideLayout" Target="../slideLayouts/slideLayout303.xml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Relationship Id="rId14" Type="http://schemas.openxmlformats.org/officeDocument/2006/relationships/slideLayout" Target="../slideLayouts/slideLayout286.xml"/><Relationship Id="rId22" Type="http://schemas.openxmlformats.org/officeDocument/2006/relationships/slideLayout" Target="../slideLayouts/slideLayout294.xml"/><Relationship Id="rId27" Type="http://schemas.openxmlformats.org/officeDocument/2006/relationships/slideLayout" Target="../slideLayouts/slideLayout299.xml"/><Relationship Id="rId30" Type="http://schemas.openxmlformats.org/officeDocument/2006/relationships/slideLayout" Target="../slideLayouts/slideLayout302.xml"/><Relationship Id="rId35" Type="http://schemas.openxmlformats.org/officeDocument/2006/relationships/slideLayout" Target="../slideLayouts/slideLayout3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763A8-0C93-4705-B67B-4DD6FDA9E8B7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31194-51BC-4FB1-B831-F458670E4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7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399"/>
            <a:ext cx="10515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10200" y="62491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2D77E9-F003-4799-9A51-CABDFED13B1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249193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353800" y="6178637"/>
            <a:ext cx="434723" cy="4453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289" y="6224321"/>
            <a:ext cx="519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68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399"/>
            <a:ext cx="10515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10200" y="62491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2D77E9-F003-4799-9A51-CABDFED13B1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249193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353800" y="6178637"/>
            <a:ext cx="434723" cy="4453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289" y="6224321"/>
            <a:ext cx="519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28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  <p:sldLayoutId id="2147483770" r:id="rId36"/>
    <p:sldLayoutId id="2147484044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399"/>
            <a:ext cx="10515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10200" y="62491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2D77E9-F003-4799-9A51-CABDFED13B1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249193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353800" y="6178637"/>
            <a:ext cx="434723" cy="4453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289" y="6224321"/>
            <a:ext cx="519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39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  <p:sldLayoutId id="2147483843" r:id="rId35"/>
    <p:sldLayoutId id="2147483844" r:id="rId36"/>
    <p:sldLayoutId id="2147484043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399"/>
            <a:ext cx="10515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10200" y="62491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2D77E9-F003-4799-9A51-CABDFED13B1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249193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353800" y="6178637"/>
            <a:ext cx="434723" cy="4453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289" y="6224321"/>
            <a:ext cx="519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5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4500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220755"/>
            <a:ext cx="10972800" cy="4905409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76035" y="6394245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4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582292" y="6394245"/>
            <a:ext cx="604913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33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1527074" y="6339324"/>
            <a:ext cx="0" cy="51867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 userDrawn="1"/>
        </p:nvSpPr>
        <p:spPr>
          <a:xfrm rot="10800000">
            <a:off x="10948920" y="-913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9475754" y="-914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25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3" r:id="rId18"/>
    <p:sldLayoutId id="2147484064" r:id="rId19"/>
    <p:sldLayoutId id="2147484065" r:id="rId20"/>
    <p:sldLayoutId id="2147484066" r:id="rId21"/>
    <p:sldLayoutId id="2147484067" r:id="rId22"/>
    <p:sldLayoutId id="2147484068" r:id="rId23"/>
    <p:sldLayoutId id="2147484069" r:id="rId24"/>
    <p:sldLayoutId id="2147484070" r:id="rId25"/>
    <p:sldLayoutId id="2147484071" r:id="rId26"/>
    <p:sldLayoutId id="2147484072" r:id="rId27"/>
    <p:sldLayoutId id="2147484073" r:id="rId28"/>
    <p:sldLayoutId id="2147484074" r:id="rId29"/>
    <p:sldLayoutId id="2147484075" r:id="rId30"/>
    <p:sldLayoutId id="2147484076" r:id="rId31"/>
    <p:sldLayoutId id="2147484077" r:id="rId32"/>
    <p:sldLayoutId id="2147484078" r:id="rId33"/>
    <p:sldLayoutId id="2147484079" r:id="rId34"/>
    <p:sldLayoutId id="2147484080" r:id="rId35"/>
    <p:sldLayoutId id="2147484081" r:id="rId36"/>
    <p:sldLayoutId id="2147484082" r:id="rId37"/>
    <p:sldLayoutId id="2147484083" r:id="rId38"/>
    <p:sldLayoutId id="2147484084" r:id="rId39"/>
    <p:sldLayoutId id="2147484085" r:id="rId40"/>
    <p:sldLayoutId id="2147484086" r:id="rId41"/>
    <p:sldLayoutId id="2147484087" r:id="rId42"/>
    <p:sldLayoutId id="2147484088" r:id="rId43"/>
    <p:sldLayoutId id="2147484089" r:id="rId44"/>
    <p:sldLayoutId id="2147484090" r:id="rId45"/>
    <p:sldLayoutId id="2147484091" r:id="rId46"/>
    <p:sldLayoutId id="2147484092" r:id="rId47"/>
    <p:sldLayoutId id="2147484093" r:id="rId48"/>
    <p:sldLayoutId id="2147484094" r:id="rId49"/>
    <p:sldLayoutId id="2147484095" r:id="rId50"/>
    <p:sldLayoutId id="2147484096" r:id="rId51"/>
  </p:sldLayoutIdLst>
  <p:hf hdr="0" dt="0"/>
  <p:txStyles>
    <p:titleStyle>
      <a:lvl1pPr algn="l" defTabSz="1088556" rtl="0" eaLnBrk="1" latinLnBrk="0" hangingPunct="1">
        <a:spcBef>
          <a:spcPct val="0"/>
        </a:spcBef>
        <a:buNone/>
        <a:defRPr sz="4000" kern="1200" spc="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 typeface="Arial" panose="020B0604020202020204" pitchFamily="34" charset="0"/>
        <a:buNone/>
        <a:defRPr sz="1333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0948920" y="-913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475754" y="-914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cs typeface="+mn-cs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94871" y="128634"/>
            <a:ext cx="11162209" cy="750083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220755"/>
            <a:ext cx="10972800" cy="4905409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76035" y="6394245"/>
            <a:ext cx="5185026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4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pPr defTabSz="1088556"/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</a:rPr>
              <a:t>The Power of PowerPoint | thepopp.com</a:t>
            </a:r>
            <a:endParaRPr lang="en-US" dirty="0">
              <a:solidFill>
                <a:srgbClr val="FFFFFF">
                  <a:lumMod val="50000"/>
                  <a:alpha val="70000"/>
                </a:srgb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582292" y="6394245"/>
            <a:ext cx="604913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33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defTabSz="1088556"/>
            <a:fld id="{387164BF-D67A-46C0-81D2-5BAF67C00C80}" type="slidenum">
              <a:rPr lang="en-US" smtClean="0">
                <a:solidFill>
                  <a:srgbClr val="D8D8D8">
                    <a:lumMod val="75000"/>
                  </a:srgbClr>
                </a:solidFill>
              </a:rPr>
              <a:pPr defTabSz="1088556"/>
              <a:t>‹#›</a:t>
            </a:fld>
            <a:endParaRPr lang="en-US" dirty="0">
              <a:solidFill>
                <a:srgbClr val="D8D8D8">
                  <a:lumMod val="75000"/>
                </a:srgbClr>
              </a:solidFill>
            </a:endParaRP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402373" y="848713"/>
            <a:ext cx="11387253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1527074" y="6339324"/>
            <a:ext cx="0" cy="51867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01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  <p:sldLayoutId id="2147484116" r:id="rId19"/>
    <p:sldLayoutId id="2147484117" r:id="rId20"/>
    <p:sldLayoutId id="2147484118" r:id="rId21"/>
    <p:sldLayoutId id="2147484119" r:id="rId22"/>
    <p:sldLayoutId id="2147484120" r:id="rId23"/>
    <p:sldLayoutId id="2147484121" r:id="rId24"/>
    <p:sldLayoutId id="2147484122" r:id="rId25"/>
    <p:sldLayoutId id="2147484123" r:id="rId26"/>
    <p:sldLayoutId id="2147484124" r:id="rId27"/>
    <p:sldLayoutId id="2147484125" r:id="rId28"/>
    <p:sldLayoutId id="2147484126" r:id="rId29"/>
    <p:sldLayoutId id="2147484127" r:id="rId30"/>
    <p:sldLayoutId id="2147484128" r:id="rId31"/>
    <p:sldLayoutId id="2147484129" r:id="rId32"/>
    <p:sldLayoutId id="2147484130" r:id="rId33"/>
    <p:sldLayoutId id="2147484131" r:id="rId34"/>
    <p:sldLayoutId id="2147484132" r:id="rId35"/>
    <p:sldLayoutId id="2147484133" r:id="rId36"/>
    <p:sldLayoutId id="2147484134" r:id="rId37"/>
    <p:sldLayoutId id="2147484135" r:id="rId38"/>
    <p:sldLayoutId id="2147484136" r:id="rId39"/>
    <p:sldLayoutId id="2147484137" r:id="rId40"/>
    <p:sldLayoutId id="2147484138" r:id="rId41"/>
    <p:sldLayoutId id="2147484139" r:id="rId42"/>
    <p:sldLayoutId id="2147484140" r:id="rId43"/>
    <p:sldLayoutId id="2147484141" r:id="rId44"/>
    <p:sldLayoutId id="2147484142" r:id="rId45"/>
    <p:sldLayoutId id="2147484143" r:id="rId46"/>
    <p:sldLayoutId id="2147484144" r:id="rId47"/>
    <p:sldLayoutId id="2147484145" r:id="rId48"/>
    <p:sldLayoutId id="2147484146" r:id="rId49"/>
    <p:sldLayoutId id="2147484147" r:id="rId50"/>
  </p:sldLayoutIdLst>
  <p:hf hdr="0" dt="0"/>
  <p:txStyles>
    <p:titleStyle>
      <a:lvl1pPr algn="l" defTabSz="1088556" rtl="0" eaLnBrk="1" latinLnBrk="0" hangingPunct="1">
        <a:spcBef>
          <a:spcPct val="0"/>
        </a:spcBef>
        <a:buNone/>
        <a:defRPr sz="3600" kern="1200" spc="10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 typeface="Arial" panose="020B0604020202020204" pitchFamily="34" charset="0"/>
        <a:buNone/>
        <a:defRPr sz="1333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D2CD92-AA9F-49B5-AD2E-AD15F5578DD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A380D-1568-4EA2-8511-92EE76244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09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  <p:sldLayoutId id="2147484570" r:id="rId11"/>
    <p:sldLayoutId id="2147484571" r:id="rId12"/>
    <p:sldLayoutId id="21474845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399"/>
            <a:ext cx="10515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10200" y="62491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2D77E9-F003-4799-9A51-CABDFED13B1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7/3/2020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249193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353800" y="6178637"/>
            <a:ext cx="434723" cy="4453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289" y="6224321"/>
            <a:ext cx="519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10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4" r:id="rId1"/>
    <p:sldLayoutId id="2147484575" r:id="rId2"/>
    <p:sldLayoutId id="2147484576" r:id="rId3"/>
    <p:sldLayoutId id="2147484577" r:id="rId4"/>
    <p:sldLayoutId id="2147484578" r:id="rId5"/>
    <p:sldLayoutId id="2147484579" r:id="rId6"/>
    <p:sldLayoutId id="2147484580" r:id="rId7"/>
    <p:sldLayoutId id="2147484581" r:id="rId8"/>
    <p:sldLayoutId id="2147484582" r:id="rId9"/>
    <p:sldLayoutId id="2147484583" r:id="rId10"/>
    <p:sldLayoutId id="2147484584" r:id="rId11"/>
    <p:sldLayoutId id="2147484585" r:id="rId12"/>
    <p:sldLayoutId id="2147484586" r:id="rId13"/>
    <p:sldLayoutId id="2147484587" r:id="rId14"/>
    <p:sldLayoutId id="2147484588" r:id="rId15"/>
    <p:sldLayoutId id="2147484589" r:id="rId16"/>
    <p:sldLayoutId id="2147484590" r:id="rId17"/>
    <p:sldLayoutId id="2147484591" r:id="rId18"/>
    <p:sldLayoutId id="2147484592" r:id="rId19"/>
    <p:sldLayoutId id="2147484593" r:id="rId20"/>
    <p:sldLayoutId id="2147484594" r:id="rId21"/>
    <p:sldLayoutId id="2147484595" r:id="rId22"/>
    <p:sldLayoutId id="2147484596" r:id="rId23"/>
    <p:sldLayoutId id="2147484597" r:id="rId24"/>
    <p:sldLayoutId id="2147484598" r:id="rId25"/>
    <p:sldLayoutId id="2147484599" r:id="rId26"/>
    <p:sldLayoutId id="2147484600" r:id="rId27"/>
    <p:sldLayoutId id="2147484601" r:id="rId28"/>
    <p:sldLayoutId id="2147484602" r:id="rId29"/>
    <p:sldLayoutId id="2147484603" r:id="rId30"/>
    <p:sldLayoutId id="2147484604" r:id="rId31"/>
    <p:sldLayoutId id="2147484605" r:id="rId32"/>
    <p:sldLayoutId id="2147484606" r:id="rId33"/>
    <p:sldLayoutId id="2147484607" r:id="rId34"/>
    <p:sldLayoutId id="2147484608" r:id="rId35"/>
    <p:sldLayoutId id="2147484609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1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0"/>
            <a:ext cx="4089400" cy="5612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1718" y="1586332"/>
            <a:ext cx="1057456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sz="2400" b="1" i="0" u="none" strike="noStrike" baseline="0" dirty="0">
                <a:ln w="3175" cap="flat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sz="6000" b="1" dirty="0">
                <a:ln w="3175" cap="flat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Strategic Environmental Assessment For </a:t>
            </a:r>
          </a:p>
          <a:p>
            <a:pPr algn="ctr"/>
            <a:r>
              <a:rPr lang="en-US" sz="6000" b="1" dirty="0">
                <a:ln w="3175" cap="flat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Tartu Defense Centre</a:t>
            </a:r>
          </a:p>
        </p:txBody>
      </p:sp>
    </p:spTree>
    <p:extLst>
      <p:ext uri="{BB962C8B-B14F-4D97-AF65-F5344CB8AC3E}">
        <p14:creationId xmlns:p14="http://schemas.microsoft.com/office/powerpoint/2010/main" val="269170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72CD9FF3-8709-4852-93ED-E92E5DB18E1A}"/>
              </a:ext>
            </a:extLst>
          </p:cNvPr>
          <p:cNvSpPr/>
          <p:nvPr/>
        </p:nvSpPr>
        <p:spPr>
          <a:xfrm>
            <a:off x="8864238" y="5665176"/>
            <a:ext cx="2234844" cy="374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Human Health</a:t>
            </a:r>
            <a:endParaRPr kumimoji="0" lang="fr-MA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0E8D5BA-CA98-47A8-925E-1B8245F5FD6C}"/>
              </a:ext>
            </a:extLst>
          </p:cNvPr>
          <p:cNvCxnSpPr/>
          <p:nvPr/>
        </p:nvCxnSpPr>
        <p:spPr>
          <a:xfrm>
            <a:off x="1532097" y="1496003"/>
            <a:ext cx="93102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9C62601-D0D7-4EFC-8E75-D1322669FFC5}"/>
              </a:ext>
            </a:extLst>
          </p:cNvPr>
          <p:cNvCxnSpPr/>
          <p:nvPr/>
        </p:nvCxnSpPr>
        <p:spPr>
          <a:xfrm>
            <a:off x="3655561" y="1501935"/>
            <a:ext cx="93102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224A10F-143A-429F-8AED-4ED0A95EDFB8}"/>
              </a:ext>
            </a:extLst>
          </p:cNvPr>
          <p:cNvCxnSpPr/>
          <p:nvPr/>
        </p:nvCxnSpPr>
        <p:spPr>
          <a:xfrm>
            <a:off x="6107066" y="1486432"/>
            <a:ext cx="93102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6056029-5B07-4C47-8668-03C3D3D32DF4}"/>
              </a:ext>
            </a:extLst>
          </p:cNvPr>
          <p:cNvCxnSpPr>
            <a:cxnSpLocks/>
          </p:cNvCxnSpPr>
          <p:nvPr/>
        </p:nvCxnSpPr>
        <p:spPr>
          <a:xfrm>
            <a:off x="8448915" y="1455177"/>
            <a:ext cx="79541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148">
            <a:extLst>
              <a:ext uri="{FF2B5EF4-FFF2-40B4-BE49-F238E27FC236}">
                <a16:creationId xmlns:a16="http://schemas.microsoft.com/office/drawing/2014/main" id="{91C2E0F1-A911-44A3-AFE9-7FE4BCFE2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" y="1287187"/>
            <a:ext cx="611806" cy="429666"/>
          </a:xfrm>
          <a:custGeom>
            <a:avLst/>
            <a:gdLst>
              <a:gd name="T0" fmla="*/ 479 w 497"/>
              <a:gd name="T1" fmla="*/ 283 h 418"/>
              <a:gd name="T2" fmla="*/ 479 w 497"/>
              <a:gd name="T3" fmla="*/ 283 h 418"/>
              <a:gd name="T4" fmla="*/ 398 w 497"/>
              <a:gd name="T5" fmla="*/ 230 h 418"/>
              <a:gd name="T6" fmla="*/ 354 w 497"/>
              <a:gd name="T7" fmla="*/ 230 h 418"/>
              <a:gd name="T8" fmla="*/ 434 w 497"/>
              <a:gd name="T9" fmla="*/ 292 h 418"/>
              <a:gd name="T10" fmla="*/ 345 w 497"/>
              <a:gd name="T11" fmla="*/ 292 h 418"/>
              <a:gd name="T12" fmla="*/ 345 w 497"/>
              <a:gd name="T13" fmla="*/ 301 h 418"/>
              <a:gd name="T14" fmla="*/ 319 w 497"/>
              <a:gd name="T15" fmla="*/ 355 h 418"/>
              <a:gd name="T16" fmla="*/ 177 w 497"/>
              <a:gd name="T17" fmla="*/ 355 h 418"/>
              <a:gd name="T18" fmla="*/ 151 w 497"/>
              <a:gd name="T19" fmla="*/ 301 h 418"/>
              <a:gd name="T20" fmla="*/ 151 w 497"/>
              <a:gd name="T21" fmla="*/ 292 h 418"/>
              <a:gd name="T22" fmla="*/ 62 w 497"/>
              <a:gd name="T23" fmla="*/ 292 h 418"/>
              <a:gd name="T24" fmla="*/ 141 w 497"/>
              <a:gd name="T25" fmla="*/ 230 h 418"/>
              <a:gd name="T26" fmla="*/ 97 w 497"/>
              <a:gd name="T27" fmla="*/ 230 h 418"/>
              <a:gd name="T28" fmla="*/ 17 w 497"/>
              <a:gd name="T29" fmla="*/ 283 h 418"/>
              <a:gd name="T30" fmla="*/ 0 w 497"/>
              <a:gd name="T31" fmla="*/ 320 h 418"/>
              <a:gd name="T32" fmla="*/ 17 w 497"/>
              <a:gd name="T33" fmla="*/ 399 h 418"/>
              <a:gd name="T34" fmla="*/ 44 w 497"/>
              <a:gd name="T35" fmla="*/ 417 h 418"/>
              <a:gd name="T36" fmla="*/ 451 w 497"/>
              <a:gd name="T37" fmla="*/ 417 h 418"/>
              <a:gd name="T38" fmla="*/ 479 w 497"/>
              <a:gd name="T39" fmla="*/ 399 h 418"/>
              <a:gd name="T40" fmla="*/ 496 w 497"/>
              <a:gd name="T41" fmla="*/ 320 h 418"/>
              <a:gd name="T42" fmla="*/ 479 w 497"/>
              <a:gd name="T43" fmla="*/ 283 h 418"/>
              <a:gd name="T44" fmla="*/ 381 w 497"/>
              <a:gd name="T45" fmla="*/ 124 h 418"/>
              <a:gd name="T46" fmla="*/ 381 w 497"/>
              <a:gd name="T47" fmla="*/ 124 h 418"/>
              <a:gd name="T48" fmla="*/ 292 w 497"/>
              <a:gd name="T49" fmla="*/ 124 h 418"/>
              <a:gd name="T50" fmla="*/ 292 w 497"/>
              <a:gd name="T51" fmla="*/ 0 h 418"/>
              <a:gd name="T52" fmla="*/ 204 w 497"/>
              <a:gd name="T53" fmla="*/ 0 h 418"/>
              <a:gd name="T54" fmla="*/ 204 w 497"/>
              <a:gd name="T55" fmla="*/ 124 h 418"/>
              <a:gd name="T56" fmla="*/ 115 w 497"/>
              <a:gd name="T57" fmla="*/ 124 h 418"/>
              <a:gd name="T58" fmla="*/ 248 w 497"/>
              <a:gd name="T59" fmla="*/ 248 h 418"/>
              <a:gd name="T60" fmla="*/ 381 w 497"/>
              <a:gd name="T61" fmla="*/ 124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418">
                <a:moveTo>
                  <a:pt x="479" y="283"/>
                </a:moveTo>
                <a:lnTo>
                  <a:pt x="479" y="283"/>
                </a:lnTo>
                <a:cubicBezTo>
                  <a:pt x="398" y="230"/>
                  <a:pt x="398" y="230"/>
                  <a:pt x="398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345" y="292"/>
                  <a:pt x="345" y="292"/>
                  <a:pt x="345" y="292"/>
                </a:cubicBezTo>
                <a:cubicBezTo>
                  <a:pt x="345" y="292"/>
                  <a:pt x="345" y="292"/>
                  <a:pt x="345" y="301"/>
                </a:cubicBezTo>
                <a:cubicBezTo>
                  <a:pt x="319" y="355"/>
                  <a:pt x="319" y="355"/>
                  <a:pt x="319" y="355"/>
                </a:cubicBezTo>
                <a:cubicBezTo>
                  <a:pt x="177" y="355"/>
                  <a:pt x="177" y="355"/>
                  <a:pt x="177" y="355"/>
                </a:cubicBezTo>
                <a:cubicBezTo>
                  <a:pt x="151" y="301"/>
                  <a:pt x="151" y="301"/>
                  <a:pt x="151" y="301"/>
                </a:cubicBezTo>
                <a:cubicBezTo>
                  <a:pt x="151" y="292"/>
                  <a:pt x="151" y="292"/>
                  <a:pt x="151" y="292"/>
                </a:cubicBezTo>
                <a:cubicBezTo>
                  <a:pt x="62" y="292"/>
                  <a:pt x="62" y="292"/>
                  <a:pt x="62" y="292"/>
                </a:cubicBezTo>
                <a:cubicBezTo>
                  <a:pt x="141" y="230"/>
                  <a:pt x="141" y="230"/>
                  <a:pt x="141" y="230"/>
                </a:cubicBezTo>
                <a:cubicBezTo>
                  <a:pt x="97" y="230"/>
                  <a:pt x="97" y="230"/>
                  <a:pt x="97" y="230"/>
                </a:cubicBezTo>
                <a:cubicBezTo>
                  <a:pt x="17" y="283"/>
                  <a:pt x="17" y="283"/>
                  <a:pt x="17" y="283"/>
                </a:cubicBezTo>
                <a:cubicBezTo>
                  <a:pt x="9" y="292"/>
                  <a:pt x="0" y="301"/>
                  <a:pt x="0" y="320"/>
                </a:cubicBezTo>
                <a:cubicBezTo>
                  <a:pt x="17" y="399"/>
                  <a:pt x="17" y="399"/>
                  <a:pt x="17" y="399"/>
                </a:cubicBezTo>
                <a:cubicBezTo>
                  <a:pt x="17" y="408"/>
                  <a:pt x="35" y="417"/>
                  <a:pt x="44" y="417"/>
                </a:cubicBezTo>
                <a:cubicBezTo>
                  <a:pt x="451" y="417"/>
                  <a:pt x="451" y="417"/>
                  <a:pt x="451" y="417"/>
                </a:cubicBezTo>
                <a:cubicBezTo>
                  <a:pt x="460" y="417"/>
                  <a:pt x="479" y="408"/>
                  <a:pt x="479" y="399"/>
                </a:cubicBezTo>
                <a:cubicBezTo>
                  <a:pt x="496" y="320"/>
                  <a:pt x="496" y="320"/>
                  <a:pt x="496" y="320"/>
                </a:cubicBezTo>
                <a:cubicBezTo>
                  <a:pt x="496" y="301"/>
                  <a:pt x="487" y="292"/>
                  <a:pt x="479" y="283"/>
                </a:cubicBezTo>
                <a:close/>
                <a:moveTo>
                  <a:pt x="381" y="124"/>
                </a:moveTo>
                <a:lnTo>
                  <a:pt x="381" y="124"/>
                </a:lnTo>
                <a:cubicBezTo>
                  <a:pt x="292" y="124"/>
                  <a:pt x="292" y="124"/>
                  <a:pt x="292" y="124"/>
                </a:cubicBezTo>
                <a:cubicBezTo>
                  <a:pt x="292" y="0"/>
                  <a:pt x="292" y="0"/>
                  <a:pt x="292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204" y="124"/>
                  <a:pt x="204" y="124"/>
                  <a:pt x="204" y="124"/>
                </a:cubicBezTo>
                <a:cubicBezTo>
                  <a:pt x="115" y="124"/>
                  <a:pt x="115" y="124"/>
                  <a:pt x="115" y="124"/>
                </a:cubicBezTo>
                <a:cubicBezTo>
                  <a:pt x="248" y="248"/>
                  <a:pt x="248" y="248"/>
                  <a:pt x="248" y="248"/>
                </a:cubicBezTo>
                <a:lnTo>
                  <a:pt x="381" y="1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0th Century Font" panose="00000400000000000000" pitchFamily="2" charset="0"/>
              <a:ea typeface="+mn-ea"/>
              <a:cs typeface="+mn-cs"/>
            </a:endParaRPr>
          </a:p>
        </p:txBody>
      </p:sp>
      <p:sp>
        <p:nvSpPr>
          <p:cNvPr id="72" name="AutoShape 114">
            <a:extLst>
              <a:ext uri="{FF2B5EF4-FFF2-40B4-BE49-F238E27FC236}">
                <a16:creationId xmlns:a16="http://schemas.microsoft.com/office/drawing/2014/main" id="{C5F5A632-8366-423A-996E-0F93B2C9BE5B}"/>
              </a:ext>
            </a:extLst>
          </p:cNvPr>
          <p:cNvSpPr>
            <a:spLocks noChangeAspect="1"/>
          </p:cNvSpPr>
          <p:nvPr/>
        </p:nvSpPr>
        <p:spPr bwMode="auto">
          <a:xfrm>
            <a:off x="4871651" y="1280617"/>
            <a:ext cx="628461" cy="49695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marL="0" marR="0" lvl="0" indent="0" algn="l" defTabSz="457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20th Century Font" panose="00000400000000000000" pitchFamily="2" charset="0"/>
              <a:ea typeface="+mn-ea"/>
              <a:cs typeface="Lato Regular"/>
              <a:sym typeface="Gill Sans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D06921-B83E-41F8-86BB-D723AD5EF4B2}"/>
              </a:ext>
            </a:extLst>
          </p:cNvPr>
          <p:cNvGraphicFramePr>
            <a:graphicFrameLocks noGrp="1"/>
          </p:cNvGraphicFramePr>
          <p:nvPr/>
        </p:nvGraphicFramePr>
        <p:xfrm>
          <a:off x="359714" y="1816836"/>
          <a:ext cx="1227465" cy="1425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465">
                  <a:extLst>
                    <a:ext uri="{9D8B030D-6E8A-4147-A177-3AD203B41FA5}">
                      <a16:colId xmlns:a16="http://schemas.microsoft.com/office/drawing/2014/main" val="2408778903"/>
                    </a:ext>
                  </a:extLst>
                </a:gridCol>
              </a:tblGrid>
              <a:tr h="4500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Source</a:t>
                      </a:r>
                      <a:endParaRPr lang="fr-MA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951196"/>
                  </a:ext>
                </a:extLst>
              </a:tr>
              <a:tr h="975681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1400" dirty="0">
                          <a:latin typeface="Century Gothic" panose="020B0502020202020204" pitchFamily="34" charset="0"/>
                          <a:ea typeface="Adobe Fangsong Std R" panose="02020400000000000000" pitchFamily="18" charset="-128"/>
                        </a:rPr>
                        <a:t>Location </a:t>
                      </a:r>
                      <a:r>
                        <a:rPr lang="en-US" sz="1400">
                          <a:latin typeface="Century Gothic" panose="020B0502020202020204" pitchFamily="34" charset="0"/>
                          <a:ea typeface="Adobe Fangsong Std R" panose="02020400000000000000" pitchFamily="18" charset="-128"/>
                        </a:rPr>
                        <a:t>of Defense </a:t>
                      </a:r>
                      <a:r>
                        <a:rPr lang="en-US" sz="1400" dirty="0">
                          <a:latin typeface="Century Gothic" panose="020B0502020202020204" pitchFamily="34" charset="0"/>
                          <a:ea typeface="Adobe Fangsong Std R" panose="02020400000000000000" pitchFamily="18" charset="-128"/>
                        </a:rPr>
                        <a:t>center</a:t>
                      </a:r>
                      <a:endParaRPr lang="fr-MA" sz="1400" dirty="0">
                        <a:latin typeface="Century Gothic" panose="020B0502020202020204" pitchFamily="34" charset="0"/>
                        <a:ea typeface="Adobe Fangsong Std R" panose="020204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96368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82C2DE-4D5C-4E7B-84F1-37F7C54A2449}"/>
              </a:ext>
            </a:extLst>
          </p:cNvPr>
          <p:cNvGraphicFramePr>
            <a:graphicFrameLocks noGrp="1"/>
          </p:cNvGraphicFramePr>
          <p:nvPr/>
        </p:nvGraphicFramePr>
        <p:xfrm>
          <a:off x="1997610" y="1818966"/>
          <a:ext cx="1737019" cy="322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930">
                  <a:extLst>
                    <a:ext uri="{9D8B030D-6E8A-4147-A177-3AD203B41FA5}">
                      <a16:colId xmlns:a16="http://schemas.microsoft.com/office/drawing/2014/main" val="98141293"/>
                    </a:ext>
                  </a:extLst>
                </a:gridCol>
                <a:gridCol w="626089">
                  <a:extLst>
                    <a:ext uri="{9D8B030D-6E8A-4147-A177-3AD203B41FA5}">
                      <a16:colId xmlns:a16="http://schemas.microsoft.com/office/drawing/2014/main" val="2209148208"/>
                    </a:ext>
                  </a:extLst>
                </a:gridCol>
              </a:tblGrid>
              <a:tr h="45611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Pressure</a:t>
                      </a:r>
                      <a:endParaRPr lang="fr-MA" sz="14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MA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67032"/>
                  </a:ext>
                </a:extLst>
              </a:tr>
              <a:tr h="747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  <a:cs typeface="Lato Light"/>
                        </a:rPr>
                        <a:t>Clearing of land</a:t>
                      </a:r>
                    </a:p>
                    <a:p>
                      <a:pPr algn="l"/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923907"/>
                  </a:ext>
                </a:extLst>
              </a:tr>
              <a:tr h="672103">
                <a:tc>
                  <a:txBody>
                    <a:bodyPr/>
                    <a:lstStyle/>
                    <a:p>
                      <a:pPr algn="l"/>
                      <a:endParaRPr lang="en-US" sz="11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</a:rPr>
                        <a:t>Noise</a:t>
                      </a:r>
                      <a:endParaRPr lang="fr-MA" sz="11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0857863"/>
                  </a:ext>
                </a:extLst>
              </a:tr>
              <a:tr h="672103">
                <a:tc>
                  <a:txBody>
                    <a:bodyPr/>
                    <a:lstStyle/>
                    <a:p>
                      <a:pPr algn="l"/>
                      <a:endParaRPr lang="en-US" sz="11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</a:rPr>
                        <a:t>Traffic</a:t>
                      </a:r>
                      <a:endParaRPr lang="fr-MA" sz="11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3466720"/>
                  </a:ext>
                </a:extLst>
              </a:tr>
              <a:tr h="672103"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</a:rPr>
                        <a:t>Land use change</a:t>
                      </a:r>
                      <a:endParaRPr lang="fr-MA" sz="11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8098198"/>
                  </a:ext>
                </a:extLst>
              </a:tr>
            </a:tbl>
          </a:graphicData>
        </a:graphic>
      </p:graphicFrame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1CF1E356-F8A1-4210-AD7E-47FC31CAF644}"/>
              </a:ext>
            </a:extLst>
          </p:cNvPr>
          <p:cNvGraphicFramePr>
            <a:graphicFrameLocks noGrp="1"/>
          </p:cNvGraphicFramePr>
          <p:nvPr/>
        </p:nvGraphicFramePr>
        <p:xfrm>
          <a:off x="4373896" y="1818966"/>
          <a:ext cx="1737019" cy="2409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931">
                  <a:extLst>
                    <a:ext uri="{9D8B030D-6E8A-4147-A177-3AD203B41FA5}">
                      <a16:colId xmlns:a16="http://schemas.microsoft.com/office/drawing/2014/main" val="98141293"/>
                    </a:ext>
                  </a:extLst>
                </a:gridCol>
                <a:gridCol w="626088">
                  <a:extLst>
                    <a:ext uri="{9D8B030D-6E8A-4147-A177-3AD203B41FA5}">
                      <a16:colId xmlns:a16="http://schemas.microsoft.com/office/drawing/2014/main" val="2209148208"/>
                    </a:ext>
                  </a:extLst>
                </a:gridCol>
              </a:tblGrid>
              <a:tr h="47648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Target area</a:t>
                      </a:r>
                      <a:endParaRPr lang="fr-MA" sz="14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MA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67032"/>
                  </a:ext>
                </a:extLst>
              </a:tr>
              <a:tr h="62192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Arial" charset="0"/>
                        <a:buNone/>
                      </a:pPr>
                      <a:r>
                        <a:rPr lang="en-US" sz="1100" dirty="0">
                          <a:latin typeface="Century Gothic" panose="020B0502020202020204" pitchFamily="34" charset="0"/>
                          <a:cs typeface="Lato Light"/>
                        </a:rPr>
                        <a:t>Recreational areas</a:t>
                      </a:r>
                    </a:p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923907"/>
                  </a:ext>
                </a:extLst>
              </a:tr>
              <a:tr h="582939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entury Gothic" panose="020B0502020202020204" pitchFamily="34" charset="0"/>
                        <a:cs typeface="Lato Light"/>
                      </a:endParaRPr>
                    </a:p>
                    <a:p>
                      <a:pPr algn="ctr"/>
                      <a:r>
                        <a:rPr lang="en-US" sz="1100" dirty="0">
                          <a:latin typeface="Century Gothic" panose="020B0502020202020204" pitchFamily="34" charset="0"/>
                          <a:cs typeface="Lato Light"/>
                        </a:rPr>
                        <a:t>Surroundings</a:t>
                      </a:r>
                      <a:endParaRPr lang="fr-MA" sz="11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0857863"/>
                  </a:ext>
                </a:extLst>
              </a:tr>
              <a:tr h="642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Century Gothic" panose="020B0502020202020204" pitchFamily="34" charset="0"/>
                        <a:cs typeface="Lato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  <a:cs typeface="Lato Light"/>
                        </a:rPr>
                        <a:t>Road corridor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3466720"/>
                  </a:ext>
                </a:extLst>
              </a:tr>
            </a:tbl>
          </a:graphicData>
        </a:graphic>
      </p:graphicFrame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07586881-C79B-40BB-B32B-E11422208BE4}"/>
              </a:ext>
            </a:extLst>
          </p:cNvPr>
          <p:cNvGraphicFramePr>
            <a:graphicFrameLocks noGrp="1"/>
          </p:cNvGraphicFramePr>
          <p:nvPr/>
        </p:nvGraphicFramePr>
        <p:xfrm>
          <a:off x="6722829" y="1803463"/>
          <a:ext cx="1529495" cy="393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335">
                  <a:extLst>
                    <a:ext uri="{9D8B030D-6E8A-4147-A177-3AD203B41FA5}">
                      <a16:colId xmlns:a16="http://schemas.microsoft.com/office/drawing/2014/main" val="98141293"/>
                    </a:ext>
                  </a:extLst>
                </a:gridCol>
                <a:gridCol w="494160">
                  <a:extLst>
                    <a:ext uri="{9D8B030D-6E8A-4147-A177-3AD203B41FA5}">
                      <a16:colId xmlns:a16="http://schemas.microsoft.com/office/drawing/2014/main" val="2209148208"/>
                    </a:ext>
                  </a:extLst>
                </a:gridCol>
              </a:tblGrid>
              <a:tr h="45396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Receptor</a:t>
                      </a:r>
                      <a:endParaRPr lang="fr-MA" sz="14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MA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67032"/>
                  </a:ext>
                </a:extLst>
              </a:tr>
              <a:tr h="728785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Arial" charset="0"/>
                        <a:buNone/>
                      </a:pPr>
                      <a:endParaRPr lang="en-US" sz="1100" dirty="0">
                        <a:latin typeface="Century Gothic" panose="020B0502020202020204" pitchFamily="34" charset="0"/>
                        <a:cs typeface="Lato Light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Arial" charset="0"/>
                        <a:buNone/>
                      </a:pPr>
                      <a:r>
                        <a:rPr lang="en-US" sz="1100" dirty="0">
                          <a:latin typeface="Century Gothic" panose="020B0502020202020204" pitchFamily="34" charset="0"/>
                          <a:cs typeface="Lato Light"/>
                        </a:rPr>
                        <a:t>Residents</a:t>
                      </a:r>
                    </a:p>
                    <a:p>
                      <a:pPr algn="l"/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923907"/>
                  </a:ext>
                </a:extLst>
              </a:tr>
              <a:tr h="685566"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latin typeface="Century Gothic" panose="020B0502020202020204" pitchFamily="34" charset="0"/>
                        <a:cs typeface="Lato Light"/>
                      </a:endParaRPr>
                    </a:p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</a:rPr>
                        <a:t>Soil</a:t>
                      </a:r>
                      <a:endParaRPr lang="fr-MA" sz="11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0857863"/>
                  </a:ext>
                </a:extLst>
              </a:tr>
              <a:tr h="685566">
                <a:tc>
                  <a:txBody>
                    <a:bodyPr/>
                    <a:lstStyle/>
                    <a:p>
                      <a:pPr algn="l"/>
                      <a:endParaRPr lang="en-US" sz="11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  <a:cs typeface="Lato Light"/>
                        </a:rPr>
                        <a:t>Flora/Fauna</a:t>
                      </a:r>
                    </a:p>
                    <a:p>
                      <a:pPr algn="l"/>
                      <a:endParaRPr lang="fr-MA" sz="11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439068"/>
                  </a:ext>
                </a:extLst>
              </a:tr>
              <a:tr h="685566">
                <a:tc>
                  <a:txBody>
                    <a:bodyPr/>
                    <a:lstStyle/>
                    <a:p>
                      <a:pPr algn="l"/>
                      <a:endParaRPr lang="en-US" sz="11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</a:rPr>
                        <a:t>Air</a:t>
                      </a:r>
                      <a:endParaRPr lang="fr-MA" sz="1100" kern="1200" dirty="0">
                        <a:solidFill>
                          <a:schemeClr val="dk1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2194853"/>
                  </a:ext>
                </a:extLst>
              </a:tr>
              <a:tr h="6855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Century Gothic" panose="020B0502020202020204" pitchFamily="34" charset="0"/>
                        <a:cs typeface="Lato Ligh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  <a:cs typeface="Lato Light"/>
                        </a:rPr>
                        <a:t>Water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3466720"/>
                  </a:ext>
                </a:extLst>
              </a:tr>
            </a:tbl>
          </a:graphicData>
        </a:graphic>
      </p:graphicFrame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8F731861-4174-4053-85FD-9D83FD6DA3E4}"/>
              </a:ext>
            </a:extLst>
          </p:cNvPr>
          <p:cNvGraphicFramePr>
            <a:graphicFrameLocks noGrp="1"/>
          </p:cNvGraphicFramePr>
          <p:nvPr/>
        </p:nvGraphicFramePr>
        <p:xfrm>
          <a:off x="8855881" y="1777569"/>
          <a:ext cx="2234844" cy="3028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793">
                  <a:extLst>
                    <a:ext uri="{9D8B030D-6E8A-4147-A177-3AD203B41FA5}">
                      <a16:colId xmlns:a16="http://schemas.microsoft.com/office/drawing/2014/main" val="98141293"/>
                    </a:ext>
                  </a:extLst>
                </a:gridCol>
                <a:gridCol w="722051">
                  <a:extLst>
                    <a:ext uri="{9D8B030D-6E8A-4147-A177-3AD203B41FA5}">
                      <a16:colId xmlns:a16="http://schemas.microsoft.com/office/drawing/2014/main" val="2209148208"/>
                    </a:ext>
                  </a:extLst>
                </a:gridCol>
              </a:tblGrid>
              <a:tr h="4743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Impact</a:t>
                      </a:r>
                      <a:endParaRPr lang="fr-MA" sz="14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MA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67032"/>
                  </a:ext>
                </a:extLst>
              </a:tr>
              <a:tr h="7295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  <a:cs typeface="Lato Light"/>
                        </a:rPr>
                        <a:t>Stress and disturbance</a:t>
                      </a:r>
                    </a:p>
                    <a:p>
                      <a:pPr algn="l"/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923907"/>
                  </a:ext>
                </a:extLst>
              </a:tr>
              <a:tr h="608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  <a:cs typeface="Lato Light"/>
                        </a:rPr>
                        <a:t>Soil sealing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439068"/>
                  </a:ext>
                </a:extLst>
              </a:tr>
              <a:tr h="608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  <a:cs typeface="Lato Light"/>
                        </a:rPr>
                        <a:t>Destruction of Flora and Fauna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2194853"/>
                  </a:ext>
                </a:extLst>
              </a:tr>
              <a:tr h="608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entury Gothic" panose="020B0502020202020204" pitchFamily="34" charset="0"/>
                          <a:cs typeface="Lato Light"/>
                        </a:rPr>
                        <a:t>Air pollution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Century Gothic" panose="020B0502020202020204" pitchFamily="34" charset="0"/>
                        <a:cs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1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346672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4554FB8-7BB7-461B-95E9-4E77E4975D3F}"/>
              </a:ext>
            </a:extLst>
          </p:cNvPr>
          <p:cNvSpPr/>
          <p:nvPr/>
        </p:nvSpPr>
        <p:spPr>
          <a:xfrm>
            <a:off x="8864238" y="5122582"/>
            <a:ext cx="2234844" cy="374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Water quality</a:t>
            </a:r>
            <a:endParaRPr kumimoji="0" lang="fr-MA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0" name="Group 581">
            <a:extLst>
              <a:ext uri="{FF2B5EF4-FFF2-40B4-BE49-F238E27FC236}">
                <a16:creationId xmlns:a16="http://schemas.microsoft.com/office/drawing/2014/main" id="{D08EC4E9-3B74-4479-960D-EFF4EA2E81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64268" y="1298719"/>
            <a:ext cx="603702" cy="429666"/>
            <a:chOff x="3763963" y="5216524"/>
            <a:chExt cx="466725" cy="307975"/>
          </a:xfrm>
          <a:solidFill>
            <a:schemeClr val="accent3"/>
          </a:solidFill>
        </p:grpSpPr>
        <p:sp>
          <p:nvSpPr>
            <p:cNvPr id="21" name="Freeform 496">
              <a:extLst>
                <a:ext uri="{FF2B5EF4-FFF2-40B4-BE49-F238E27FC236}">
                  <a16:creationId xmlns:a16="http://schemas.microsoft.com/office/drawing/2014/main" id="{8C23F00D-A23E-4700-8D4B-4E052F940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675" y="5421312"/>
              <a:ext cx="100013" cy="103187"/>
            </a:xfrm>
            <a:custGeom>
              <a:avLst/>
              <a:gdLst>
                <a:gd name="T0" fmla="*/ 276 w 277"/>
                <a:gd name="T1" fmla="*/ 218 h 286"/>
                <a:gd name="T2" fmla="*/ 276 w 277"/>
                <a:gd name="T3" fmla="*/ 209 h 286"/>
                <a:gd name="T4" fmla="*/ 276 w 277"/>
                <a:gd name="T5" fmla="*/ 201 h 286"/>
                <a:gd name="T6" fmla="*/ 276 w 277"/>
                <a:gd name="T7" fmla="*/ 193 h 286"/>
                <a:gd name="T8" fmla="*/ 268 w 277"/>
                <a:gd name="T9" fmla="*/ 176 h 286"/>
                <a:gd name="T10" fmla="*/ 268 w 277"/>
                <a:gd name="T11" fmla="*/ 168 h 286"/>
                <a:gd name="T12" fmla="*/ 268 w 277"/>
                <a:gd name="T13" fmla="*/ 159 h 286"/>
                <a:gd name="T14" fmla="*/ 268 w 277"/>
                <a:gd name="T15" fmla="*/ 151 h 286"/>
                <a:gd name="T16" fmla="*/ 268 w 277"/>
                <a:gd name="T17" fmla="*/ 143 h 286"/>
                <a:gd name="T18" fmla="*/ 259 w 277"/>
                <a:gd name="T19" fmla="*/ 109 h 286"/>
                <a:gd name="T20" fmla="*/ 259 w 277"/>
                <a:gd name="T21" fmla="*/ 92 h 286"/>
                <a:gd name="T22" fmla="*/ 259 w 277"/>
                <a:gd name="T23" fmla="*/ 84 h 286"/>
                <a:gd name="T24" fmla="*/ 251 w 277"/>
                <a:gd name="T25" fmla="*/ 51 h 286"/>
                <a:gd name="T26" fmla="*/ 251 w 277"/>
                <a:gd name="T27" fmla="*/ 42 h 286"/>
                <a:gd name="T28" fmla="*/ 242 w 277"/>
                <a:gd name="T29" fmla="*/ 34 h 286"/>
                <a:gd name="T30" fmla="*/ 242 w 277"/>
                <a:gd name="T31" fmla="*/ 17 h 286"/>
                <a:gd name="T32" fmla="*/ 234 w 277"/>
                <a:gd name="T33" fmla="*/ 0 h 286"/>
                <a:gd name="T34" fmla="*/ 226 w 277"/>
                <a:gd name="T35" fmla="*/ 0 h 286"/>
                <a:gd name="T36" fmla="*/ 8 w 277"/>
                <a:gd name="T37" fmla="*/ 59 h 286"/>
                <a:gd name="T38" fmla="*/ 8 w 277"/>
                <a:gd name="T39" fmla="*/ 67 h 286"/>
                <a:gd name="T40" fmla="*/ 8 w 277"/>
                <a:gd name="T41" fmla="*/ 76 h 286"/>
                <a:gd name="T42" fmla="*/ 8 w 277"/>
                <a:gd name="T43" fmla="*/ 84 h 286"/>
                <a:gd name="T44" fmla="*/ 8 w 277"/>
                <a:gd name="T45" fmla="*/ 92 h 286"/>
                <a:gd name="T46" fmla="*/ 8 w 277"/>
                <a:gd name="T47" fmla="*/ 101 h 286"/>
                <a:gd name="T48" fmla="*/ 8 w 277"/>
                <a:gd name="T49" fmla="*/ 118 h 286"/>
                <a:gd name="T50" fmla="*/ 8 w 277"/>
                <a:gd name="T51" fmla="*/ 134 h 286"/>
                <a:gd name="T52" fmla="*/ 17 w 277"/>
                <a:gd name="T53" fmla="*/ 143 h 286"/>
                <a:gd name="T54" fmla="*/ 17 w 277"/>
                <a:gd name="T55" fmla="*/ 159 h 286"/>
                <a:gd name="T56" fmla="*/ 17 w 277"/>
                <a:gd name="T57" fmla="*/ 168 h 286"/>
                <a:gd name="T58" fmla="*/ 17 w 277"/>
                <a:gd name="T59" fmla="*/ 176 h 286"/>
                <a:gd name="T60" fmla="*/ 17 w 277"/>
                <a:gd name="T61" fmla="*/ 185 h 286"/>
                <a:gd name="T62" fmla="*/ 8 w 277"/>
                <a:gd name="T63" fmla="*/ 201 h 286"/>
                <a:gd name="T64" fmla="*/ 8 w 277"/>
                <a:gd name="T65" fmla="*/ 209 h 286"/>
                <a:gd name="T66" fmla="*/ 8 w 277"/>
                <a:gd name="T67" fmla="*/ 218 h 286"/>
                <a:gd name="T68" fmla="*/ 8 w 277"/>
                <a:gd name="T69" fmla="*/ 226 h 286"/>
                <a:gd name="T70" fmla="*/ 8 w 277"/>
                <a:gd name="T71" fmla="*/ 243 h 286"/>
                <a:gd name="T72" fmla="*/ 8 w 277"/>
                <a:gd name="T73" fmla="*/ 251 h 286"/>
                <a:gd name="T74" fmla="*/ 0 w 277"/>
                <a:gd name="T75" fmla="*/ 260 h 286"/>
                <a:gd name="T76" fmla="*/ 0 w 277"/>
                <a:gd name="T77" fmla="*/ 268 h 286"/>
                <a:gd name="T78" fmla="*/ 0 w 277"/>
                <a:gd name="T79" fmla="*/ 276 h 286"/>
                <a:gd name="T80" fmla="*/ 0 w 277"/>
                <a:gd name="T81" fmla="*/ 285 h 286"/>
                <a:gd name="T82" fmla="*/ 268 w 277"/>
                <a:gd name="T83" fmla="*/ 285 h 286"/>
                <a:gd name="T84" fmla="*/ 276 w 277"/>
                <a:gd name="T85" fmla="*/ 276 h 286"/>
                <a:gd name="T86" fmla="*/ 276 w 277"/>
                <a:gd name="T87" fmla="*/ 260 h 286"/>
                <a:gd name="T88" fmla="*/ 276 w 277"/>
                <a:gd name="T89" fmla="*/ 243 h 286"/>
                <a:gd name="T90" fmla="*/ 276 w 277"/>
                <a:gd name="T91" fmla="*/ 226 h 286"/>
                <a:gd name="T92" fmla="*/ 276 w 277"/>
                <a:gd name="T93" fmla="*/ 218 h 286"/>
                <a:gd name="T94" fmla="*/ 276 w 277"/>
                <a:gd name="T95" fmla="*/ 218 h 286"/>
                <a:gd name="T96" fmla="*/ 276 w 277"/>
                <a:gd name="T97" fmla="*/ 21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7" h="286">
                  <a:moveTo>
                    <a:pt x="276" y="218"/>
                  </a:moveTo>
                  <a:lnTo>
                    <a:pt x="276" y="209"/>
                  </a:lnTo>
                  <a:lnTo>
                    <a:pt x="276" y="201"/>
                  </a:lnTo>
                  <a:cubicBezTo>
                    <a:pt x="276" y="193"/>
                    <a:pt x="276" y="193"/>
                    <a:pt x="276" y="193"/>
                  </a:cubicBezTo>
                  <a:cubicBezTo>
                    <a:pt x="276" y="193"/>
                    <a:pt x="276" y="185"/>
                    <a:pt x="268" y="176"/>
                  </a:cubicBezTo>
                  <a:cubicBezTo>
                    <a:pt x="268" y="168"/>
                    <a:pt x="268" y="168"/>
                    <a:pt x="268" y="168"/>
                  </a:cubicBezTo>
                  <a:lnTo>
                    <a:pt x="268" y="159"/>
                  </a:lnTo>
                  <a:lnTo>
                    <a:pt x="268" y="151"/>
                  </a:lnTo>
                  <a:cubicBezTo>
                    <a:pt x="268" y="143"/>
                    <a:pt x="268" y="143"/>
                    <a:pt x="268" y="143"/>
                  </a:cubicBezTo>
                  <a:cubicBezTo>
                    <a:pt x="268" y="134"/>
                    <a:pt x="268" y="118"/>
                    <a:pt x="259" y="109"/>
                  </a:cubicBezTo>
                  <a:cubicBezTo>
                    <a:pt x="259" y="109"/>
                    <a:pt x="259" y="101"/>
                    <a:pt x="259" y="92"/>
                  </a:cubicBezTo>
                  <a:lnTo>
                    <a:pt x="259" y="84"/>
                  </a:lnTo>
                  <a:cubicBezTo>
                    <a:pt x="259" y="67"/>
                    <a:pt x="251" y="59"/>
                    <a:pt x="251" y="51"/>
                  </a:cubicBezTo>
                  <a:cubicBezTo>
                    <a:pt x="251" y="42"/>
                    <a:pt x="251" y="42"/>
                    <a:pt x="251" y="42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26"/>
                    <a:pt x="242" y="26"/>
                    <a:pt x="242" y="17"/>
                  </a:cubicBezTo>
                  <a:cubicBezTo>
                    <a:pt x="242" y="9"/>
                    <a:pt x="234" y="9"/>
                    <a:pt x="234" y="0"/>
                  </a:cubicBezTo>
                  <a:lnTo>
                    <a:pt x="226" y="0"/>
                  </a:lnTo>
                  <a:cubicBezTo>
                    <a:pt x="8" y="59"/>
                    <a:pt x="8" y="59"/>
                    <a:pt x="8" y="59"/>
                  </a:cubicBezTo>
                  <a:cubicBezTo>
                    <a:pt x="8" y="67"/>
                    <a:pt x="0" y="67"/>
                    <a:pt x="8" y="67"/>
                  </a:cubicBezTo>
                  <a:cubicBezTo>
                    <a:pt x="8" y="76"/>
                    <a:pt x="8" y="76"/>
                    <a:pt x="8" y="76"/>
                  </a:cubicBezTo>
                  <a:lnTo>
                    <a:pt x="8" y="84"/>
                  </a:lnTo>
                  <a:cubicBezTo>
                    <a:pt x="8" y="92"/>
                    <a:pt x="8" y="92"/>
                    <a:pt x="8" y="92"/>
                  </a:cubicBezTo>
                  <a:lnTo>
                    <a:pt x="8" y="101"/>
                  </a:lnTo>
                  <a:cubicBezTo>
                    <a:pt x="8" y="109"/>
                    <a:pt x="8" y="118"/>
                    <a:pt x="8" y="118"/>
                  </a:cubicBezTo>
                  <a:cubicBezTo>
                    <a:pt x="8" y="126"/>
                    <a:pt x="8" y="126"/>
                    <a:pt x="8" y="134"/>
                  </a:cubicBezTo>
                  <a:cubicBezTo>
                    <a:pt x="17" y="134"/>
                    <a:pt x="17" y="134"/>
                    <a:pt x="17" y="143"/>
                  </a:cubicBezTo>
                  <a:cubicBezTo>
                    <a:pt x="17" y="151"/>
                    <a:pt x="17" y="159"/>
                    <a:pt x="17" y="159"/>
                  </a:cubicBezTo>
                  <a:cubicBezTo>
                    <a:pt x="17" y="168"/>
                    <a:pt x="17" y="168"/>
                    <a:pt x="17" y="168"/>
                  </a:cubicBezTo>
                  <a:lnTo>
                    <a:pt x="17" y="176"/>
                  </a:lnTo>
                  <a:cubicBezTo>
                    <a:pt x="17" y="185"/>
                    <a:pt x="17" y="185"/>
                    <a:pt x="17" y="185"/>
                  </a:cubicBezTo>
                  <a:cubicBezTo>
                    <a:pt x="17" y="193"/>
                    <a:pt x="8" y="193"/>
                    <a:pt x="8" y="201"/>
                  </a:cubicBezTo>
                  <a:lnTo>
                    <a:pt x="8" y="209"/>
                  </a:lnTo>
                  <a:lnTo>
                    <a:pt x="8" y="218"/>
                  </a:lnTo>
                  <a:cubicBezTo>
                    <a:pt x="8" y="226"/>
                    <a:pt x="8" y="226"/>
                    <a:pt x="8" y="226"/>
                  </a:cubicBezTo>
                  <a:cubicBezTo>
                    <a:pt x="8" y="235"/>
                    <a:pt x="8" y="235"/>
                    <a:pt x="8" y="243"/>
                  </a:cubicBezTo>
                  <a:lnTo>
                    <a:pt x="8" y="251"/>
                  </a:lnTo>
                  <a:cubicBezTo>
                    <a:pt x="8" y="251"/>
                    <a:pt x="8" y="260"/>
                    <a:pt x="0" y="260"/>
                  </a:cubicBezTo>
                  <a:lnTo>
                    <a:pt x="0" y="268"/>
                  </a:lnTo>
                  <a:lnTo>
                    <a:pt x="0" y="276"/>
                  </a:lnTo>
                  <a:lnTo>
                    <a:pt x="0" y="285"/>
                  </a:lnTo>
                  <a:cubicBezTo>
                    <a:pt x="268" y="285"/>
                    <a:pt x="268" y="285"/>
                    <a:pt x="268" y="285"/>
                  </a:cubicBezTo>
                  <a:cubicBezTo>
                    <a:pt x="268" y="285"/>
                    <a:pt x="276" y="285"/>
                    <a:pt x="276" y="276"/>
                  </a:cubicBezTo>
                  <a:cubicBezTo>
                    <a:pt x="276" y="268"/>
                    <a:pt x="276" y="268"/>
                    <a:pt x="276" y="260"/>
                  </a:cubicBezTo>
                  <a:cubicBezTo>
                    <a:pt x="276" y="260"/>
                    <a:pt x="276" y="251"/>
                    <a:pt x="276" y="243"/>
                  </a:cubicBezTo>
                  <a:cubicBezTo>
                    <a:pt x="276" y="243"/>
                    <a:pt x="276" y="235"/>
                    <a:pt x="276" y="226"/>
                  </a:cubicBezTo>
                  <a:lnTo>
                    <a:pt x="276" y="218"/>
                  </a:lnTo>
                  <a:close/>
                  <a:moveTo>
                    <a:pt x="276" y="218"/>
                  </a:moveTo>
                  <a:lnTo>
                    <a:pt x="276" y="2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0th Century Font" panose="00000400000000000000" pitchFamily="2" charset="0"/>
                <a:ea typeface="SimSun" charset="0"/>
                <a:cs typeface="+mn-cs"/>
              </a:endParaRPr>
            </a:p>
          </p:txBody>
        </p:sp>
        <p:sp>
          <p:nvSpPr>
            <p:cNvPr id="22" name="Freeform 497">
              <a:extLst>
                <a:ext uri="{FF2B5EF4-FFF2-40B4-BE49-F238E27FC236}">
                  <a16:creationId xmlns:a16="http://schemas.microsoft.com/office/drawing/2014/main" id="{44782B42-DDF6-4487-8610-6EA7A5348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5297487"/>
              <a:ext cx="123825" cy="133350"/>
            </a:xfrm>
            <a:custGeom>
              <a:avLst/>
              <a:gdLst>
                <a:gd name="T0" fmla="*/ 343 w 344"/>
                <a:gd name="T1" fmla="*/ 276 h 369"/>
                <a:gd name="T2" fmla="*/ 335 w 344"/>
                <a:gd name="T3" fmla="*/ 259 h 369"/>
                <a:gd name="T4" fmla="*/ 326 w 344"/>
                <a:gd name="T5" fmla="*/ 242 h 369"/>
                <a:gd name="T6" fmla="*/ 318 w 344"/>
                <a:gd name="T7" fmla="*/ 234 h 369"/>
                <a:gd name="T8" fmla="*/ 310 w 344"/>
                <a:gd name="T9" fmla="*/ 209 h 369"/>
                <a:gd name="T10" fmla="*/ 301 w 344"/>
                <a:gd name="T11" fmla="*/ 192 h 369"/>
                <a:gd name="T12" fmla="*/ 276 w 344"/>
                <a:gd name="T13" fmla="*/ 150 h 369"/>
                <a:gd name="T14" fmla="*/ 268 w 344"/>
                <a:gd name="T15" fmla="*/ 142 h 369"/>
                <a:gd name="T16" fmla="*/ 251 w 344"/>
                <a:gd name="T17" fmla="*/ 125 h 369"/>
                <a:gd name="T18" fmla="*/ 234 w 344"/>
                <a:gd name="T19" fmla="*/ 108 h 369"/>
                <a:gd name="T20" fmla="*/ 226 w 344"/>
                <a:gd name="T21" fmla="*/ 92 h 369"/>
                <a:gd name="T22" fmla="*/ 209 w 344"/>
                <a:gd name="T23" fmla="*/ 75 h 369"/>
                <a:gd name="T24" fmla="*/ 184 w 344"/>
                <a:gd name="T25" fmla="*/ 58 h 369"/>
                <a:gd name="T26" fmla="*/ 167 w 344"/>
                <a:gd name="T27" fmla="*/ 33 h 369"/>
                <a:gd name="T28" fmla="*/ 151 w 344"/>
                <a:gd name="T29" fmla="*/ 25 h 369"/>
                <a:gd name="T30" fmla="*/ 134 w 344"/>
                <a:gd name="T31" fmla="*/ 8 h 369"/>
                <a:gd name="T32" fmla="*/ 117 w 344"/>
                <a:gd name="T33" fmla="*/ 8 h 369"/>
                <a:gd name="T34" fmla="*/ 0 w 344"/>
                <a:gd name="T35" fmla="*/ 159 h 369"/>
                <a:gd name="T36" fmla="*/ 9 w 344"/>
                <a:gd name="T37" fmla="*/ 167 h 369"/>
                <a:gd name="T38" fmla="*/ 17 w 344"/>
                <a:gd name="T39" fmla="*/ 175 h 369"/>
                <a:gd name="T40" fmla="*/ 34 w 344"/>
                <a:gd name="T41" fmla="*/ 192 h 369"/>
                <a:gd name="T42" fmla="*/ 42 w 344"/>
                <a:gd name="T43" fmla="*/ 209 h 369"/>
                <a:gd name="T44" fmla="*/ 59 w 344"/>
                <a:gd name="T45" fmla="*/ 226 h 369"/>
                <a:gd name="T46" fmla="*/ 67 w 344"/>
                <a:gd name="T47" fmla="*/ 242 h 369"/>
                <a:gd name="T48" fmla="*/ 84 w 344"/>
                <a:gd name="T49" fmla="*/ 259 h 369"/>
                <a:gd name="T50" fmla="*/ 92 w 344"/>
                <a:gd name="T51" fmla="*/ 276 h 369"/>
                <a:gd name="T52" fmla="*/ 101 w 344"/>
                <a:gd name="T53" fmla="*/ 301 h 369"/>
                <a:gd name="T54" fmla="*/ 109 w 344"/>
                <a:gd name="T55" fmla="*/ 317 h 369"/>
                <a:gd name="T56" fmla="*/ 117 w 344"/>
                <a:gd name="T57" fmla="*/ 334 h 369"/>
                <a:gd name="T58" fmla="*/ 117 w 344"/>
                <a:gd name="T59" fmla="*/ 351 h 369"/>
                <a:gd name="T60" fmla="*/ 126 w 344"/>
                <a:gd name="T61" fmla="*/ 359 h 369"/>
                <a:gd name="T62" fmla="*/ 335 w 344"/>
                <a:gd name="T63" fmla="*/ 284 h 369"/>
                <a:gd name="T64" fmla="*/ 335 w 344"/>
                <a:gd name="T65" fmla="*/ 28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4" h="369">
                  <a:moveTo>
                    <a:pt x="335" y="284"/>
                  </a:moveTo>
                  <a:cubicBezTo>
                    <a:pt x="343" y="284"/>
                    <a:pt x="343" y="276"/>
                    <a:pt x="343" y="276"/>
                  </a:cubicBezTo>
                  <a:cubicBezTo>
                    <a:pt x="343" y="267"/>
                    <a:pt x="343" y="267"/>
                    <a:pt x="343" y="267"/>
                  </a:cubicBezTo>
                  <a:cubicBezTo>
                    <a:pt x="335" y="267"/>
                    <a:pt x="335" y="267"/>
                    <a:pt x="335" y="259"/>
                  </a:cubicBezTo>
                  <a:lnTo>
                    <a:pt x="335" y="250"/>
                  </a:lnTo>
                  <a:cubicBezTo>
                    <a:pt x="326" y="250"/>
                    <a:pt x="326" y="242"/>
                    <a:pt x="326" y="242"/>
                  </a:cubicBezTo>
                  <a:lnTo>
                    <a:pt x="326" y="234"/>
                  </a:lnTo>
                  <a:lnTo>
                    <a:pt x="318" y="234"/>
                  </a:lnTo>
                  <a:cubicBezTo>
                    <a:pt x="318" y="226"/>
                    <a:pt x="318" y="226"/>
                    <a:pt x="318" y="217"/>
                  </a:cubicBezTo>
                  <a:cubicBezTo>
                    <a:pt x="310" y="217"/>
                    <a:pt x="310" y="209"/>
                    <a:pt x="310" y="209"/>
                  </a:cubicBezTo>
                  <a:cubicBezTo>
                    <a:pt x="310" y="200"/>
                    <a:pt x="301" y="200"/>
                    <a:pt x="301" y="200"/>
                  </a:cubicBezTo>
                  <a:lnTo>
                    <a:pt x="301" y="192"/>
                  </a:lnTo>
                  <a:cubicBezTo>
                    <a:pt x="293" y="192"/>
                    <a:pt x="293" y="184"/>
                    <a:pt x="293" y="184"/>
                  </a:cubicBezTo>
                  <a:cubicBezTo>
                    <a:pt x="284" y="175"/>
                    <a:pt x="276" y="159"/>
                    <a:pt x="276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42"/>
                    <a:pt x="268" y="142"/>
                    <a:pt x="268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33"/>
                    <a:pt x="260" y="133"/>
                    <a:pt x="251" y="125"/>
                  </a:cubicBezTo>
                  <a:lnTo>
                    <a:pt x="243" y="117"/>
                  </a:lnTo>
                  <a:cubicBezTo>
                    <a:pt x="243" y="108"/>
                    <a:pt x="234" y="108"/>
                    <a:pt x="234" y="108"/>
                  </a:cubicBezTo>
                  <a:lnTo>
                    <a:pt x="234" y="100"/>
                  </a:lnTo>
                  <a:cubicBezTo>
                    <a:pt x="226" y="100"/>
                    <a:pt x="226" y="100"/>
                    <a:pt x="226" y="92"/>
                  </a:cubicBezTo>
                  <a:lnTo>
                    <a:pt x="218" y="92"/>
                  </a:lnTo>
                  <a:cubicBezTo>
                    <a:pt x="218" y="83"/>
                    <a:pt x="209" y="83"/>
                    <a:pt x="209" y="75"/>
                  </a:cubicBezTo>
                  <a:cubicBezTo>
                    <a:pt x="201" y="75"/>
                    <a:pt x="201" y="67"/>
                    <a:pt x="201" y="67"/>
                  </a:cubicBezTo>
                  <a:cubicBezTo>
                    <a:pt x="193" y="58"/>
                    <a:pt x="193" y="58"/>
                    <a:pt x="184" y="58"/>
                  </a:cubicBezTo>
                  <a:cubicBezTo>
                    <a:pt x="184" y="50"/>
                    <a:pt x="176" y="50"/>
                    <a:pt x="176" y="41"/>
                  </a:cubicBezTo>
                  <a:cubicBezTo>
                    <a:pt x="176" y="41"/>
                    <a:pt x="167" y="41"/>
                    <a:pt x="167" y="33"/>
                  </a:cubicBezTo>
                  <a:cubicBezTo>
                    <a:pt x="167" y="33"/>
                    <a:pt x="159" y="33"/>
                    <a:pt x="159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16"/>
                    <a:pt x="142" y="16"/>
                    <a:pt x="142" y="16"/>
                  </a:cubicBezTo>
                  <a:lnTo>
                    <a:pt x="134" y="8"/>
                  </a:lnTo>
                  <a:lnTo>
                    <a:pt x="126" y="8"/>
                  </a:lnTo>
                  <a:cubicBezTo>
                    <a:pt x="126" y="0"/>
                    <a:pt x="117" y="0"/>
                    <a:pt x="117" y="8"/>
                  </a:cubicBezTo>
                  <a:cubicBezTo>
                    <a:pt x="0" y="150"/>
                    <a:pt x="0" y="150"/>
                    <a:pt x="0" y="150"/>
                  </a:cubicBezTo>
                  <a:lnTo>
                    <a:pt x="0" y="159"/>
                  </a:lnTo>
                  <a:lnTo>
                    <a:pt x="9" y="159"/>
                  </a:lnTo>
                  <a:lnTo>
                    <a:pt x="9" y="167"/>
                  </a:lnTo>
                  <a:lnTo>
                    <a:pt x="17" y="167"/>
                  </a:lnTo>
                  <a:cubicBezTo>
                    <a:pt x="17" y="175"/>
                    <a:pt x="17" y="175"/>
                    <a:pt x="17" y="175"/>
                  </a:cubicBezTo>
                  <a:cubicBezTo>
                    <a:pt x="25" y="175"/>
                    <a:pt x="25" y="184"/>
                    <a:pt x="25" y="184"/>
                  </a:cubicBezTo>
                  <a:lnTo>
                    <a:pt x="34" y="192"/>
                  </a:lnTo>
                  <a:lnTo>
                    <a:pt x="34" y="200"/>
                  </a:lnTo>
                  <a:cubicBezTo>
                    <a:pt x="42" y="200"/>
                    <a:pt x="42" y="200"/>
                    <a:pt x="42" y="209"/>
                  </a:cubicBezTo>
                  <a:cubicBezTo>
                    <a:pt x="42" y="209"/>
                    <a:pt x="51" y="209"/>
                    <a:pt x="51" y="217"/>
                  </a:cubicBezTo>
                  <a:cubicBezTo>
                    <a:pt x="51" y="217"/>
                    <a:pt x="59" y="217"/>
                    <a:pt x="59" y="226"/>
                  </a:cubicBezTo>
                  <a:cubicBezTo>
                    <a:pt x="59" y="226"/>
                    <a:pt x="59" y="234"/>
                    <a:pt x="67" y="234"/>
                  </a:cubicBezTo>
                  <a:cubicBezTo>
                    <a:pt x="67" y="242"/>
                    <a:pt x="67" y="242"/>
                    <a:pt x="67" y="242"/>
                  </a:cubicBezTo>
                  <a:cubicBezTo>
                    <a:pt x="75" y="242"/>
                    <a:pt x="75" y="250"/>
                    <a:pt x="75" y="250"/>
                  </a:cubicBezTo>
                  <a:cubicBezTo>
                    <a:pt x="75" y="259"/>
                    <a:pt x="84" y="259"/>
                    <a:pt x="84" y="259"/>
                  </a:cubicBezTo>
                  <a:cubicBezTo>
                    <a:pt x="84" y="267"/>
                    <a:pt x="84" y="267"/>
                    <a:pt x="84" y="267"/>
                  </a:cubicBezTo>
                  <a:lnTo>
                    <a:pt x="92" y="276"/>
                  </a:lnTo>
                  <a:cubicBezTo>
                    <a:pt x="92" y="276"/>
                    <a:pt x="92" y="284"/>
                    <a:pt x="101" y="292"/>
                  </a:cubicBezTo>
                  <a:lnTo>
                    <a:pt x="101" y="301"/>
                  </a:lnTo>
                  <a:lnTo>
                    <a:pt x="109" y="309"/>
                  </a:lnTo>
                  <a:cubicBezTo>
                    <a:pt x="109" y="317"/>
                    <a:pt x="109" y="317"/>
                    <a:pt x="109" y="317"/>
                  </a:cubicBezTo>
                  <a:cubicBezTo>
                    <a:pt x="109" y="326"/>
                    <a:pt x="117" y="326"/>
                    <a:pt x="117" y="326"/>
                  </a:cubicBezTo>
                  <a:lnTo>
                    <a:pt x="117" y="334"/>
                  </a:lnTo>
                  <a:lnTo>
                    <a:pt x="117" y="342"/>
                  </a:lnTo>
                  <a:lnTo>
                    <a:pt x="117" y="351"/>
                  </a:lnTo>
                  <a:cubicBezTo>
                    <a:pt x="126" y="351"/>
                    <a:pt x="126" y="351"/>
                    <a:pt x="126" y="351"/>
                  </a:cubicBezTo>
                  <a:cubicBezTo>
                    <a:pt x="126" y="359"/>
                    <a:pt x="126" y="359"/>
                    <a:pt x="126" y="359"/>
                  </a:cubicBezTo>
                  <a:lnTo>
                    <a:pt x="134" y="368"/>
                  </a:lnTo>
                  <a:lnTo>
                    <a:pt x="335" y="284"/>
                  </a:lnTo>
                  <a:close/>
                  <a:moveTo>
                    <a:pt x="335" y="284"/>
                  </a:moveTo>
                  <a:lnTo>
                    <a:pt x="335" y="28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0th Century Font" panose="00000400000000000000" pitchFamily="2" charset="0"/>
                <a:ea typeface="SimSun" charset="0"/>
                <a:cs typeface="+mn-cs"/>
              </a:endParaRPr>
            </a:p>
          </p:txBody>
        </p:sp>
        <p:sp>
          <p:nvSpPr>
            <p:cNvPr id="23" name="Freeform 498">
              <a:extLst>
                <a:ext uri="{FF2B5EF4-FFF2-40B4-BE49-F238E27FC236}">
                  <a16:creationId xmlns:a16="http://schemas.microsoft.com/office/drawing/2014/main" id="{4A94F9F4-C9CA-4161-B2C5-8B5AE60E4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5253037"/>
              <a:ext cx="39687" cy="57150"/>
            </a:xfrm>
            <a:custGeom>
              <a:avLst/>
              <a:gdLst>
                <a:gd name="T0" fmla="*/ 8 w 109"/>
                <a:gd name="T1" fmla="*/ 151 h 160"/>
                <a:gd name="T2" fmla="*/ 17 w 109"/>
                <a:gd name="T3" fmla="*/ 151 h 160"/>
                <a:gd name="T4" fmla="*/ 17 w 109"/>
                <a:gd name="T5" fmla="*/ 159 h 160"/>
                <a:gd name="T6" fmla="*/ 25 w 109"/>
                <a:gd name="T7" fmla="*/ 159 h 160"/>
                <a:gd name="T8" fmla="*/ 33 w 109"/>
                <a:gd name="T9" fmla="*/ 159 h 160"/>
                <a:gd name="T10" fmla="*/ 108 w 109"/>
                <a:gd name="T11" fmla="*/ 9 h 160"/>
                <a:gd name="T12" fmla="*/ 100 w 109"/>
                <a:gd name="T13" fmla="*/ 9 h 160"/>
                <a:gd name="T14" fmla="*/ 92 w 109"/>
                <a:gd name="T15" fmla="*/ 0 h 160"/>
                <a:gd name="T16" fmla="*/ 83 w 109"/>
                <a:gd name="T17" fmla="*/ 0 h 160"/>
                <a:gd name="T18" fmla="*/ 67 w 109"/>
                <a:gd name="T19" fmla="*/ 0 h 160"/>
                <a:gd name="T20" fmla="*/ 58 w 109"/>
                <a:gd name="T21" fmla="*/ 0 h 160"/>
                <a:gd name="T22" fmla="*/ 41 w 109"/>
                <a:gd name="T23" fmla="*/ 0 h 160"/>
                <a:gd name="T24" fmla="*/ 33 w 109"/>
                <a:gd name="T25" fmla="*/ 0 h 160"/>
                <a:gd name="T26" fmla="*/ 25 w 109"/>
                <a:gd name="T27" fmla="*/ 0 h 160"/>
                <a:gd name="T28" fmla="*/ 17 w 109"/>
                <a:gd name="T29" fmla="*/ 0 h 160"/>
                <a:gd name="T30" fmla="*/ 8 w 109"/>
                <a:gd name="T31" fmla="*/ 0 h 160"/>
                <a:gd name="T32" fmla="*/ 0 w 109"/>
                <a:gd name="T33" fmla="*/ 9 h 160"/>
                <a:gd name="T34" fmla="*/ 0 w 109"/>
                <a:gd name="T35" fmla="*/ 142 h 160"/>
                <a:gd name="T36" fmla="*/ 0 w 109"/>
                <a:gd name="T37" fmla="*/ 151 h 160"/>
                <a:gd name="T38" fmla="*/ 8 w 109"/>
                <a:gd name="T39" fmla="*/ 151 h 160"/>
                <a:gd name="T40" fmla="*/ 8 w 109"/>
                <a:gd name="T41" fmla="*/ 151 h 160"/>
                <a:gd name="T42" fmla="*/ 8 w 109"/>
                <a:gd name="T43" fmla="*/ 15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" h="160">
                  <a:moveTo>
                    <a:pt x="8" y="151"/>
                  </a:moveTo>
                  <a:lnTo>
                    <a:pt x="17" y="151"/>
                  </a:lnTo>
                  <a:lnTo>
                    <a:pt x="17" y="159"/>
                  </a:lnTo>
                  <a:cubicBezTo>
                    <a:pt x="25" y="159"/>
                    <a:pt x="25" y="159"/>
                    <a:pt x="25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108" y="9"/>
                    <a:pt x="108" y="9"/>
                    <a:pt x="108" y="9"/>
                  </a:cubicBezTo>
                  <a:lnTo>
                    <a:pt x="100" y="9"/>
                  </a:lnTo>
                  <a:cubicBezTo>
                    <a:pt x="92" y="9"/>
                    <a:pt x="92" y="0"/>
                    <a:pt x="92" y="0"/>
                  </a:cubicBezTo>
                  <a:lnTo>
                    <a:pt x="83" y="0"/>
                  </a:lnTo>
                  <a:cubicBezTo>
                    <a:pt x="75" y="0"/>
                    <a:pt x="75" y="0"/>
                    <a:pt x="67" y="0"/>
                  </a:cubicBezTo>
                  <a:lnTo>
                    <a:pt x="58" y="0"/>
                  </a:lnTo>
                  <a:cubicBezTo>
                    <a:pt x="50" y="0"/>
                    <a:pt x="50" y="0"/>
                    <a:pt x="41" y="0"/>
                  </a:cubicBezTo>
                  <a:lnTo>
                    <a:pt x="33" y="0"/>
                  </a:lnTo>
                  <a:lnTo>
                    <a:pt x="25" y="0"/>
                  </a:lnTo>
                  <a:lnTo>
                    <a:pt x="17" y="0"/>
                  </a:lnTo>
                  <a:lnTo>
                    <a:pt x="8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51"/>
                    <a:pt x="0" y="151"/>
                    <a:pt x="0" y="151"/>
                  </a:cubicBezTo>
                  <a:lnTo>
                    <a:pt x="8" y="151"/>
                  </a:lnTo>
                  <a:close/>
                  <a:moveTo>
                    <a:pt x="8" y="151"/>
                  </a:moveTo>
                  <a:lnTo>
                    <a:pt x="8" y="1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0th Century Font" panose="00000400000000000000" pitchFamily="2" charset="0"/>
                <a:ea typeface="SimSun" charset="0"/>
                <a:cs typeface="+mn-cs"/>
              </a:endParaRPr>
            </a:p>
          </p:txBody>
        </p:sp>
        <p:sp>
          <p:nvSpPr>
            <p:cNvPr id="24" name="Freeform 499">
              <a:extLst>
                <a:ext uri="{FF2B5EF4-FFF2-40B4-BE49-F238E27FC236}">
                  <a16:creationId xmlns:a16="http://schemas.microsoft.com/office/drawing/2014/main" id="{506B3FAA-77B3-4763-8B59-983F33759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5267324"/>
              <a:ext cx="50800" cy="76200"/>
            </a:xfrm>
            <a:custGeom>
              <a:avLst/>
              <a:gdLst>
                <a:gd name="T0" fmla="*/ 17 w 143"/>
                <a:gd name="T1" fmla="*/ 192 h 210"/>
                <a:gd name="T2" fmla="*/ 25 w 143"/>
                <a:gd name="T3" fmla="*/ 201 h 210"/>
                <a:gd name="T4" fmla="*/ 34 w 143"/>
                <a:gd name="T5" fmla="*/ 201 h 210"/>
                <a:gd name="T6" fmla="*/ 42 w 143"/>
                <a:gd name="T7" fmla="*/ 201 h 210"/>
                <a:gd name="T8" fmla="*/ 142 w 143"/>
                <a:gd name="T9" fmla="*/ 59 h 210"/>
                <a:gd name="T10" fmla="*/ 142 w 143"/>
                <a:gd name="T11" fmla="*/ 42 h 210"/>
                <a:gd name="T12" fmla="*/ 134 w 143"/>
                <a:gd name="T13" fmla="*/ 42 h 210"/>
                <a:gd name="T14" fmla="*/ 126 w 143"/>
                <a:gd name="T15" fmla="*/ 42 h 210"/>
                <a:gd name="T16" fmla="*/ 117 w 143"/>
                <a:gd name="T17" fmla="*/ 33 h 210"/>
                <a:gd name="T18" fmla="*/ 109 w 143"/>
                <a:gd name="T19" fmla="*/ 25 h 210"/>
                <a:gd name="T20" fmla="*/ 100 w 143"/>
                <a:gd name="T21" fmla="*/ 25 h 210"/>
                <a:gd name="T22" fmla="*/ 84 w 143"/>
                <a:gd name="T23" fmla="*/ 17 h 210"/>
                <a:gd name="T24" fmla="*/ 75 w 143"/>
                <a:gd name="T25" fmla="*/ 9 h 210"/>
                <a:gd name="T26" fmla="*/ 59 w 143"/>
                <a:gd name="T27" fmla="*/ 9 h 210"/>
                <a:gd name="T28" fmla="*/ 42 w 143"/>
                <a:gd name="T29" fmla="*/ 0 h 210"/>
                <a:gd name="T30" fmla="*/ 0 w 143"/>
                <a:gd name="T31" fmla="*/ 184 h 210"/>
                <a:gd name="T32" fmla="*/ 8 w 143"/>
                <a:gd name="T33" fmla="*/ 184 h 210"/>
                <a:gd name="T34" fmla="*/ 17 w 143"/>
                <a:gd name="T35" fmla="*/ 192 h 210"/>
                <a:gd name="T36" fmla="*/ 17 w 143"/>
                <a:gd name="T37" fmla="*/ 192 h 210"/>
                <a:gd name="T38" fmla="*/ 17 w 143"/>
                <a:gd name="T39" fmla="*/ 19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210">
                  <a:moveTo>
                    <a:pt x="17" y="192"/>
                  </a:moveTo>
                  <a:cubicBezTo>
                    <a:pt x="25" y="192"/>
                    <a:pt x="25" y="192"/>
                    <a:pt x="25" y="201"/>
                  </a:cubicBezTo>
                  <a:lnTo>
                    <a:pt x="34" y="201"/>
                  </a:lnTo>
                  <a:cubicBezTo>
                    <a:pt x="42" y="209"/>
                    <a:pt x="42" y="209"/>
                    <a:pt x="42" y="201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0"/>
                    <a:pt x="142" y="50"/>
                    <a:pt x="142" y="42"/>
                  </a:cubicBezTo>
                  <a:cubicBezTo>
                    <a:pt x="134" y="42"/>
                    <a:pt x="134" y="42"/>
                    <a:pt x="134" y="42"/>
                  </a:cubicBezTo>
                  <a:lnTo>
                    <a:pt x="126" y="42"/>
                  </a:lnTo>
                  <a:cubicBezTo>
                    <a:pt x="126" y="42"/>
                    <a:pt x="126" y="33"/>
                    <a:pt x="117" y="33"/>
                  </a:cubicBezTo>
                  <a:cubicBezTo>
                    <a:pt x="117" y="33"/>
                    <a:pt x="109" y="33"/>
                    <a:pt x="109" y="25"/>
                  </a:cubicBezTo>
                  <a:lnTo>
                    <a:pt x="100" y="25"/>
                  </a:lnTo>
                  <a:cubicBezTo>
                    <a:pt x="92" y="25"/>
                    <a:pt x="92" y="17"/>
                    <a:pt x="84" y="17"/>
                  </a:cubicBezTo>
                  <a:cubicBezTo>
                    <a:pt x="84" y="17"/>
                    <a:pt x="75" y="17"/>
                    <a:pt x="75" y="9"/>
                  </a:cubicBezTo>
                  <a:cubicBezTo>
                    <a:pt x="67" y="9"/>
                    <a:pt x="67" y="9"/>
                    <a:pt x="59" y="9"/>
                  </a:cubicBezTo>
                  <a:cubicBezTo>
                    <a:pt x="59" y="9"/>
                    <a:pt x="50" y="0"/>
                    <a:pt x="42" y="0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8" y="184"/>
                  </a:lnTo>
                  <a:lnTo>
                    <a:pt x="17" y="192"/>
                  </a:lnTo>
                  <a:close/>
                  <a:moveTo>
                    <a:pt x="17" y="192"/>
                  </a:moveTo>
                  <a:lnTo>
                    <a:pt x="17" y="1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0th Century Font" panose="00000400000000000000" pitchFamily="2" charset="0"/>
                <a:ea typeface="SimSun" charset="0"/>
                <a:cs typeface="+mn-cs"/>
              </a:endParaRPr>
            </a:p>
          </p:txBody>
        </p:sp>
        <p:sp>
          <p:nvSpPr>
            <p:cNvPr id="25" name="Freeform 500">
              <a:extLst>
                <a:ext uri="{FF2B5EF4-FFF2-40B4-BE49-F238E27FC236}">
                  <a16:creationId xmlns:a16="http://schemas.microsoft.com/office/drawing/2014/main" id="{BED76154-6EBB-4D00-BF0C-B4F26D2DC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450" y="5253037"/>
              <a:ext cx="114300" cy="79375"/>
            </a:xfrm>
            <a:custGeom>
              <a:avLst/>
              <a:gdLst>
                <a:gd name="T0" fmla="*/ 251 w 319"/>
                <a:gd name="T1" fmla="*/ 151 h 219"/>
                <a:gd name="T2" fmla="*/ 267 w 319"/>
                <a:gd name="T3" fmla="*/ 151 h 219"/>
                <a:gd name="T4" fmla="*/ 284 w 319"/>
                <a:gd name="T5" fmla="*/ 151 h 219"/>
                <a:gd name="T6" fmla="*/ 301 w 319"/>
                <a:gd name="T7" fmla="*/ 151 h 219"/>
                <a:gd name="T8" fmla="*/ 318 w 319"/>
                <a:gd name="T9" fmla="*/ 142 h 219"/>
                <a:gd name="T10" fmla="*/ 301 w 319"/>
                <a:gd name="T11" fmla="*/ 0 h 219"/>
                <a:gd name="T12" fmla="*/ 276 w 319"/>
                <a:gd name="T13" fmla="*/ 9 h 219"/>
                <a:gd name="T14" fmla="*/ 259 w 319"/>
                <a:gd name="T15" fmla="*/ 9 h 219"/>
                <a:gd name="T16" fmla="*/ 234 w 319"/>
                <a:gd name="T17" fmla="*/ 17 h 219"/>
                <a:gd name="T18" fmla="*/ 217 w 319"/>
                <a:gd name="T19" fmla="*/ 17 h 219"/>
                <a:gd name="T20" fmla="*/ 192 w 319"/>
                <a:gd name="T21" fmla="*/ 25 h 219"/>
                <a:gd name="T22" fmla="*/ 175 w 319"/>
                <a:gd name="T23" fmla="*/ 34 h 219"/>
                <a:gd name="T24" fmla="*/ 159 w 319"/>
                <a:gd name="T25" fmla="*/ 34 h 219"/>
                <a:gd name="T26" fmla="*/ 125 w 319"/>
                <a:gd name="T27" fmla="*/ 51 h 219"/>
                <a:gd name="T28" fmla="*/ 108 w 319"/>
                <a:gd name="T29" fmla="*/ 59 h 219"/>
                <a:gd name="T30" fmla="*/ 84 w 319"/>
                <a:gd name="T31" fmla="*/ 67 h 219"/>
                <a:gd name="T32" fmla="*/ 58 w 319"/>
                <a:gd name="T33" fmla="*/ 84 h 219"/>
                <a:gd name="T34" fmla="*/ 42 w 319"/>
                <a:gd name="T35" fmla="*/ 92 h 219"/>
                <a:gd name="T36" fmla="*/ 25 w 319"/>
                <a:gd name="T37" fmla="*/ 109 h 219"/>
                <a:gd name="T38" fmla="*/ 8 w 319"/>
                <a:gd name="T39" fmla="*/ 117 h 219"/>
                <a:gd name="T40" fmla="*/ 0 w 319"/>
                <a:gd name="T41" fmla="*/ 134 h 219"/>
                <a:gd name="T42" fmla="*/ 67 w 319"/>
                <a:gd name="T43" fmla="*/ 218 h 219"/>
                <a:gd name="T44" fmla="*/ 75 w 319"/>
                <a:gd name="T45" fmla="*/ 209 h 219"/>
                <a:gd name="T46" fmla="*/ 92 w 319"/>
                <a:gd name="T47" fmla="*/ 201 h 219"/>
                <a:gd name="T48" fmla="*/ 108 w 319"/>
                <a:gd name="T49" fmla="*/ 193 h 219"/>
                <a:gd name="T50" fmla="*/ 125 w 319"/>
                <a:gd name="T51" fmla="*/ 184 h 219"/>
                <a:gd name="T52" fmla="*/ 150 w 319"/>
                <a:gd name="T53" fmla="*/ 176 h 219"/>
                <a:gd name="T54" fmla="*/ 167 w 319"/>
                <a:gd name="T55" fmla="*/ 167 h 219"/>
                <a:gd name="T56" fmla="*/ 184 w 319"/>
                <a:gd name="T57" fmla="*/ 167 h 219"/>
                <a:gd name="T58" fmla="*/ 209 w 319"/>
                <a:gd name="T59" fmla="*/ 159 h 219"/>
                <a:gd name="T60" fmla="*/ 226 w 319"/>
                <a:gd name="T61" fmla="*/ 159 h 219"/>
                <a:gd name="T62" fmla="*/ 242 w 319"/>
                <a:gd name="T63" fmla="*/ 151 h 219"/>
                <a:gd name="T64" fmla="*/ 242 w 319"/>
                <a:gd name="T65" fmla="*/ 15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9" h="219">
                  <a:moveTo>
                    <a:pt x="242" y="151"/>
                  </a:moveTo>
                  <a:cubicBezTo>
                    <a:pt x="251" y="151"/>
                    <a:pt x="251" y="151"/>
                    <a:pt x="251" y="151"/>
                  </a:cubicBezTo>
                  <a:lnTo>
                    <a:pt x="259" y="151"/>
                  </a:lnTo>
                  <a:lnTo>
                    <a:pt x="267" y="151"/>
                  </a:lnTo>
                  <a:lnTo>
                    <a:pt x="276" y="151"/>
                  </a:lnTo>
                  <a:lnTo>
                    <a:pt x="284" y="151"/>
                  </a:lnTo>
                  <a:lnTo>
                    <a:pt x="293" y="151"/>
                  </a:lnTo>
                  <a:lnTo>
                    <a:pt x="301" y="151"/>
                  </a:lnTo>
                  <a:lnTo>
                    <a:pt x="309" y="151"/>
                  </a:lnTo>
                  <a:cubicBezTo>
                    <a:pt x="318" y="151"/>
                    <a:pt x="318" y="142"/>
                    <a:pt x="318" y="142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9" y="9"/>
                    <a:pt x="309" y="0"/>
                    <a:pt x="301" y="0"/>
                  </a:cubicBezTo>
                  <a:lnTo>
                    <a:pt x="293" y="0"/>
                  </a:lnTo>
                  <a:cubicBezTo>
                    <a:pt x="284" y="9"/>
                    <a:pt x="284" y="9"/>
                    <a:pt x="276" y="9"/>
                  </a:cubicBezTo>
                  <a:lnTo>
                    <a:pt x="267" y="9"/>
                  </a:lnTo>
                  <a:lnTo>
                    <a:pt x="259" y="9"/>
                  </a:lnTo>
                  <a:cubicBezTo>
                    <a:pt x="251" y="9"/>
                    <a:pt x="251" y="9"/>
                    <a:pt x="242" y="9"/>
                  </a:cubicBezTo>
                  <a:lnTo>
                    <a:pt x="234" y="17"/>
                  </a:lnTo>
                  <a:cubicBezTo>
                    <a:pt x="226" y="17"/>
                    <a:pt x="226" y="17"/>
                    <a:pt x="226" y="17"/>
                  </a:cubicBezTo>
                  <a:lnTo>
                    <a:pt x="217" y="17"/>
                  </a:lnTo>
                  <a:cubicBezTo>
                    <a:pt x="209" y="17"/>
                    <a:pt x="209" y="17"/>
                    <a:pt x="200" y="25"/>
                  </a:cubicBezTo>
                  <a:lnTo>
                    <a:pt x="192" y="25"/>
                  </a:lnTo>
                  <a:cubicBezTo>
                    <a:pt x="184" y="25"/>
                    <a:pt x="184" y="25"/>
                    <a:pt x="184" y="25"/>
                  </a:cubicBezTo>
                  <a:cubicBezTo>
                    <a:pt x="175" y="34"/>
                    <a:pt x="175" y="34"/>
                    <a:pt x="175" y="34"/>
                  </a:cubicBezTo>
                  <a:cubicBezTo>
                    <a:pt x="167" y="34"/>
                    <a:pt x="167" y="34"/>
                    <a:pt x="167" y="34"/>
                  </a:cubicBezTo>
                  <a:lnTo>
                    <a:pt x="159" y="34"/>
                  </a:lnTo>
                  <a:cubicBezTo>
                    <a:pt x="150" y="42"/>
                    <a:pt x="150" y="42"/>
                    <a:pt x="142" y="42"/>
                  </a:cubicBezTo>
                  <a:cubicBezTo>
                    <a:pt x="142" y="42"/>
                    <a:pt x="134" y="51"/>
                    <a:pt x="125" y="51"/>
                  </a:cubicBezTo>
                  <a:cubicBezTo>
                    <a:pt x="117" y="51"/>
                    <a:pt x="117" y="51"/>
                    <a:pt x="117" y="59"/>
                  </a:cubicBezTo>
                  <a:cubicBezTo>
                    <a:pt x="108" y="59"/>
                    <a:pt x="108" y="59"/>
                    <a:pt x="108" y="59"/>
                  </a:cubicBezTo>
                  <a:lnTo>
                    <a:pt x="100" y="59"/>
                  </a:lnTo>
                  <a:cubicBezTo>
                    <a:pt x="92" y="67"/>
                    <a:pt x="92" y="67"/>
                    <a:pt x="84" y="67"/>
                  </a:cubicBezTo>
                  <a:lnTo>
                    <a:pt x="75" y="75"/>
                  </a:lnTo>
                  <a:cubicBezTo>
                    <a:pt x="67" y="75"/>
                    <a:pt x="67" y="75"/>
                    <a:pt x="58" y="84"/>
                  </a:cubicBezTo>
                  <a:lnTo>
                    <a:pt x="50" y="92"/>
                  </a:lnTo>
                  <a:lnTo>
                    <a:pt x="42" y="92"/>
                  </a:lnTo>
                  <a:cubicBezTo>
                    <a:pt x="33" y="101"/>
                    <a:pt x="33" y="101"/>
                    <a:pt x="33" y="101"/>
                  </a:cubicBezTo>
                  <a:cubicBezTo>
                    <a:pt x="25" y="101"/>
                    <a:pt x="25" y="109"/>
                    <a:pt x="25" y="109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7" y="117"/>
                    <a:pt x="8" y="117"/>
                    <a:pt x="8" y="117"/>
                  </a:cubicBezTo>
                  <a:cubicBezTo>
                    <a:pt x="8" y="117"/>
                    <a:pt x="0" y="117"/>
                    <a:pt x="0" y="126"/>
                  </a:cubicBezTo>
                  <a:lnTo>
                    <a:pt x="0" y="134"/>
                  </a:lnTo>
                  <a:cubicBezTo>
                    <a:pt x="58" y="209"/>
                    <a:pt x="58" y="209"/>
                    <a:pt x="58" y="209"/>
                  </a:cubicBezTo>
                  <a:cubicBezTo>
                    <a:pt x="58" y="218"/>
                    <a:pt x="58" y="218"/>
                    <a:pt x="67" y="21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75" y="209"/>
                    <a:pt x="75" y="209"/>
                    <a:pt x="75" y="209"/>
                  </a:cubicBezTo>
                  <a:lnTo>
                    <a:pt x="84" y="201"/>
                  </a:lnTo>
                  <a:lnTo>
                    <a:pt x="92" y="201"/>
                  </a:lnTo>
                  <a:lnTo>
                    <a:pt x="100" y="201"/>
                  </a:lnTo>
                  <a:cubicBezTo>
                    <a:pt x="100" y="193"/>
                    <a:pt x="100" y="193"/>
                    <a:pt x="108" y="193"/>
                  </a:cubicBezTo>
                  <a:cubicBezTo>
                    <a:pt x="108" y="193"/>
                    <a:pt x="117" y="193"/>
                    <a:pt x="117" y="184"/>
                  </a:cubicBezTo>
                  <a:lnTo>
                    <a:pt x="125" y="184"/>
                  </a:lnTo>
                  <a:cubicBezTo>
                    <a:pt x="134" y="184"/>
                    <a:pt x="134" y="184"/>
                    <a:pt x="134" y="176"/>
                  </a:cubicBezTo>
                  <a:cubicBezTo>
                    <a:pt x="142" y="176"/>
                    <a:pt x="142" y="176"/>
                    <a:pt x="150" y="176"/>
                  </a:cubicBezTo>
                  <a:lnTo>
                    <a:pt x="159" y="176"/>
                  </a:lnTo>
                  <a:cubicBezTo>
                    <a:pt x="159" y="167"/>
                    <a:pt x="167" y="167"/>
                    <a:pt x="167" y="167"/>
                  </a:cubicBezTo>
                  <a:lnTo>
                    <a:pt x="175" y="167"/>
                  </a:lnTo>
                  <a:lnTo>
                    <a:pt x="184" y="167"/>
                  </a:lnTo>
                  <a:cubicBezTo>
                    <a:pt x="192" y="167"/>
                    <a:pt x="192" y="159"/>
                    <a:pt x="200" y="159"/>
                  </a:cubicBezTo>
                  <a:cubicBezTo>
                    <a:pt x="209" y="159"/>
                    <a:pt x="209" y="159"/>
                    <a:pt x="209" y="159"/>
                  </a:cubicBezTo>
                  <a:lnTo>
                    <a:pt x="217" y="159"/>
                  </a:lnTo>
                  <a:lnTo>
                    <a:pt x="226" y="159"/>
                  </a:lnTo>
                  <a:lnTo>
                    <a:pt x="234" y="151"/>
                  </a:lnTo>
                  <a:lnTo>
                    <a:pt x="242" y="151"/>
                  </a:lnTo>
                  <a:close/>
                  <a:moveTo>
                    <a:pt x="242" y="151"/>
                  </a:moveTo>
                  <a:lnTo>
                    <a:pt x="242" y="1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0th Century Font" panose="00000400000000000000" pitchFamily="2" charset="0"/>
                <a:ea typeface="SimSun" charset="0"/>
                <a:cs typeface="+mn-cs"/>
              </a:endParaRPr>
            </a:p>
          </p:txBody>
        </p:sp>
        <p:sp>
          <p:nvSpPr>
            <p:cNvPr id="26" name="Freeform 501">
              <a:extLst>
                <a:ext uri="{FF2B5EF4-FFF2-40B4-BE49-F238E27FC236}">
                  <a16:creationId xmlns:a16="http://schemas.microsoft.com/office/drawing/2014/main" id="{C01462D6-02A0-4348-BB88-91827400D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5313362"/>
              <a:ext cx="84137" cy="106362"/>
            </a:xfrm>
            <a:custGeom>
              <a:avLst/>
              <a:gdLst>
                <a:gd name="T0" fmla="*/ 83 w 235"/>
                <a:gd name="T1" fmla="*/ 101 h 294"/>
                <a:gd name="T2" fmla="*/ 75 w 235"/>
                <a:gd name="T3" fmla="*/ 109 h 294"/>
                <a:gd name="T4" fmla="*/ 58 w 235"/>
                <a:gd name="T5" fmla="*/ 134 h 294"/>
                <a:gd name="T6" fmla="*/ 50 w 235"/>
                <a:gd name="T7" fmla="*/ 151 h 294"/>
                <a:gd name="T8" fmla="*/ 24 w 235"/>
                <a:gd name="T9" fmla="*/ 185 h 294"/>
                <a:gd name="T10" fmla="*/ 24 w 235"/>
                <a:gd name="T11" fmla="*/ 201 h 294"/>
                <a:gd name="T12" fmla="*/ 16 w 235"/>
                <a:gd name="T13" fmla="*/ 226 h 294"/>
                <a:gd name="T14" fmla="*/ 8 w 235"/>
                <a:gd name="T15" fmla="*/ 243 h 294"/>
                <a:gd name="T16" fmla="*/ 0 w 235"/>
                <a:gd name="T17" fmla="*/ 260 h 294"/>
                <a:gd name="T18" fmla="*/ 50 w 235"/>
                <a:gd name="T19" fmla="*/ 293 h 294"/>
                <a:gd name="T20" fmla="*/ 66 w 235"/>
                <a:gd name="T21" fmla="*/ 285 h 294"/>
                <a:gd name="T22" fmla="*/ 66 w 235"/>
                <a:gd name="T23" fmla="*/ 268 h 294"/>
                <a:gd name="T24" fmla="*/ 75 w 235"/>
                <a:gd name="T25" fmla="*/ 251 h 294"/>
                <a:gd name="T26" fmla="*/ 91 w 235"/>
                <a:gd name="T27" fmla="*/ 235 h 294"/>
                <a:gd name="T28" fmla="*/ 100 w 235"/>
                <a:gd name="T29" fmla="*/ 226 h 294"/>
                <a:gd name="T30" fmla="*/ 116 w 235"/>
                <a:gd name="T31" fmla="*/ 193 h 294"/>
                <a:gd name="T32" fmla="*/ 133 w 235"/>
                <a:gd name="T33" fmla="*/ 176 h 294"/>
                <a:gd name="T34" fmla="*/ 150 w 235"/>
                <a:gd name="T35" fmla="*/ 159 h 294"/>
                <a:gd name="T36" fmla="*/ 158 w 235"/>
                <a:gd name="T37" fmla="*/ 151 h 294"/>
                <a:gd name="T38" fmla="*/ 167 w 235"/>
                <a:gd name="T39" fmla="*/ 134 h 294"/>
                <a:gd name="T40" fmla="*/ 183 w 235"/>
                <a:gd name="T41" fmla="*/ 118 h 294"/>
                <a:gd name="T42" fmla="*/ 200 w 235"/>
                <a:gd name="T43" fmla="*/ 101 h 294"/>
                <a:gd name="T44" fmla="*/ 217 w 235"/>
                <a:gd name="T45" fmla="*/ 92 h 294"/>
                <a:gd name="T46" fmla="*/ 225 w 235"/>
                <a:gd name="T47" fmla="*/ 84 h 294"/>
                <a:gd name="T48" fmla="*/ 234 w 235"/>
                <a:gd name="T49" fmla="*/ 67 h 294"/>
                <a:gd name="T50" fmla="*/ 167 w 235"/>
                <a:gd name="T51" fmla="*/ 0 h 294"/>
                <a:gd name="T52" fmla="*/ 150 w 235"/>
                <a:gd name="T53" fmla="*/ 9 h 294"/>
                <a:gd name="T54" fmla="*/ 142 w 235"/>
                <a:gd name="T55" fmla="*/ 26 h 294"/>
                <a:gd name="T56" fmla="*/ 125 w 235"/>
                <a:gd name="T57" fmla="*/ 42 h 294"/>
                <a:gd name="T58" fmla="*/ 108 w 235"/>
                <a:gd name="T59" fmla="*/ 59 h 294"/>
                <a:gd name="T60" fmla="*/ 91 w 235"/>
                <a:gd name="T61" fmla="*/ 84 h 294"/>
                <a:gd name="T62" fmla="*/ 83 w 235"/>
                <a:gd name="T63" fmla="*/ 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5" h="294">
                  <a:moveTo>
                    <a:pt x="83" y="92"/>
                  </a:moveTo>
                  <a:lnTo>
                    <a:pt x="83" y="101"/>
                  </a:lnTo>
                  <a:lnTo>
                    <a:pt x="75" y="101"/>
                  </a:lnTo>
                  <a:cubicBezTo>
                    <a:pt x="75" y="109"/>
                    <a:pt x="75" y="109"/>
                    <a:pt x="75" y="109"/>
                  </a:cubicBezTo>
                  <a:cubicBezTo>
                    <a:pt x="66" y="118"/>
                    <a:pt x="66" y="118"/>
                    <a:pt x="66" y="126"/>
                  </a:cubicBezTo>
                  <a:cubicBezTo>
                    <a:pt x="58" y="126"/>
                    <a:pt x="58" y="134"/>
                    <a:pt x="58" y="134"/>
                  </a:cubicBezTo>
                  <a:cubicBezTo>
                    <a:pt x="50" y="143"/>
                    <a:pt x="50" y="143"/>
                    <a:pt x="50" y="143"/>
                  </a:cubicBezTo>
                  <a:lnTo>
                    <a:pt x="50" y="151"/>
                  </a:lnTo>
                  <a:cubicBezTo>
                    <a:pt x="41" y="159"/>
                    <a:pt x="41" y="168"/>
                    <a:pt x="33" y="176"/>
                  </a:cubicBezTo>
                  <a:cubicBezTo>
                    <a:pt x="33" y="176"/>
                    <a:pt x="33" y="185"/>
                    <a:pt x="24" y="185"/>
                  </a:cubicBezTo>
                  <a:cubicBezTo>
                    <a:pt x="24" y="193"/>
                    <a:pt x="24" y="193"/>
                    <a:pt x="24" y="193"/>
                  </a:cubicBezTo>
                  <a:lnTo>
                    <a:pt x="24" y="201"/>
                  </a:lnTo>
                  <a:lnTo>
                    <a:pt x="16" y="209"/>
                  </a:lnTo>
                  <a:cubicBezTo>
                    <a:pt x="16" y="218"/>
                    <a:pt x="16" y="218"/>
                    <a:pt x="16" y="226"/>
                  </a:cubicBezTo>
                  <a:cubicBezTo>
                    <a:pt x="8" y="226"/>
                    <a:pt x="8" y="226"/>
                    <a:pt x="8" y="235"/>
                  </a:cubicBezTo>
                  <a:lnTo>
                    <a:pt x="8" y="243"/>
                  </a:lnTo>
                  <a:cubicBezTo>
                    <a:pt x="8" y="243"/>
                    <a:pt x="0" y="243"/>
                    <a:pt x="0" y="251"/>
                  </a:cubicBezTo>
                  <a:lnTo>
                    <a:pt x="0" y="260"/>
                  </a:lnTo>
                  <a:cubicBezTo>
                    <a:pt x="0" y="268"/>
                    <a:pt x="0" y="268"/>
                    <a:pt x="0" y="268"/>
                  </a:cubicBezTo>
                  <a:cubicBezTo>
                    <a:pt x="50" y="293"/>
                    <a:pt x="50" y="293"/>
                    <a:pt x="50" y="293"/>
                  </a:cubicBezTo>
                  <a:cubicBezTo>
                    <a:pt x="58" y="293"/>
                    <a:pt x="58" y="293"/>
                    <a:pt x="58" y="285"/>
                  </a:cubicBezTo>
                  <a:lnTo>
                    <a:pt x="66" y="285"/>
                  </a:lnTo>
                  <a:lnTo>
                    <a:pt x="66" y="276"/>
                  </a:lnTo>
                  <a:lnTo>
                    <a:pt x="66" y="268"/>
                  </a:lnTo>
                  <a:cubicBezTo>
                    <a:pt x="75" y="268"/>
                    <a:pt x="75" y="268"/>
                    <a:pt x="75" y="260"/>
                  </a:cubicBezTo>
                  <a:lnTo>
                    <a:pt x="75" y="251"/>
                  </a:lnTo>
                  <a:cubicBezTo>
                    <a:pt x="83" y="251"/>
                    <a:pt x="83" y="251"/>
                    <a:pt x="83" y="243"/>
                  </a:cubicBezTo>
                  <a:lnTo>
                    <a:pt x="91" y="235"/>
                  </a:lnTo>
                  <a:lnTo>
                    <a:pt x="91" y="226"/>
                  </a:lnTo>
                  <a:lnTo>
                    <a:pt x="100" y="226"/>
                  </a:lnTo>
                  <a:cubicBezTo>
                    <a:pt x="100" y="218"/>
                    <a:pt x="100" y="218"/>
                    <a:pt x="100" y="218"/>
                  </a:cubicBezTo>
                  <a:cubicBezTo>
                    <a:pt x="108" y="209"/>
                    <a:pt x="108" y="201"/>
                    <a:pt x="116" y="193"/>
                  </a:cubicBezTo>
                  <a:lnTo>
                    <a:pt x="125" y="185"/>
                  </a:lnTo>
                  <a:cubicBezTo>
                    <a:pt x="125" y="176"/>
                    <a:pt x="133" y="176"/>
                    <a:pt x="133" y="176"/>
                  </a:cubicBezTo>
                  <a:cubicBezTo>
                    <a:pt x="133" y="168"/>
                    <a:pt x="142" y="168"/>
                    <a:pt x="142" y="159"/>
                  </a:cubicBezTo>
                  <a:lnTo>
                    <a:pt x="150" y="159"/>
                  </a:lnTo>
                  <a:lnTo>
                    <a:pt x="150" y="151"/>
                  </a:lnTo>
                  <a:lnTo>
                    <a:pt x="158" y="151"/>
                  </a:lnTo>
                  <a:cubicBezTo>
                    <a:pt x="158" y="143"/>
                    <a:pt x="158" y="143"/>
                    <a:pt x="158" y="143"/>
                  </a:cubicBezTo>
                  <a:cubicBezTo>
                    <a:pt x="167" y="143"/>
                    <a:pt x="167" y="134"/>
                    <a:pt x="167" y="134"/>
                  </a:cubicBezTo>
                  <a:cubicBezTo>
                    <a:pt x="175" y="134"/>
                    <a:pt x="175" y="126"/>
                    <a:pt x="175" y="126"/>
                  </a:cubicBezTo>
                  <a:cubicBezTo>
                    <a:pt x="183" y="126"/>
                    <a:pt x="183" y="118"/>
                    <a:pt x="183" y="118"/>
                  </a:cubicBezTo>
                  <a:cubicBezTo>
                    <a:pt x="192" y="118"/>
                    <a:pt x="192" y="109"/>
                    <a:pt x="192" y="109"/>
                  </a:cubicBezTo>
                  <a:cubicBezTo>
                    <a:pt x="200" y="109"/>
                    <a:pt x="200" y="109"/>
                    <a:pt x="200" y="101"/>
                  </a:cubicBezTo>
                  <a:lnTo>
                    <a:pt x="209" y="101"/>
                  </a:lnTo>
                  <a:cubicBezTo>
                    <a:pt x="209" y="92"/>
                    <a:pt x="217" y="92"/>
                    <a:pt x="217" y="92"/>
                  </a:cubicBezTo>
                  <a:lnTo>
                    <a:pt x="217" y="84"/>
                  </a:lnTo>
                  <a:cubicBezTo>
                    <a:pt x="225" y="84"/>
                    <a:pt x="225" y="84"/>
                    <a:pt x="225" y="84"/>
                  </a:cubicBezTo>
                  <a:lnTo>
                    <a:pt x="234" y="84"/>
                  </a:lnTo>
                  <a:cubicBezTo>
                    <a:pt x="234" y="76"/>
                    <a:pt x="234" y="76"/>
                    <a:pt x="234" y="67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58" y="0"/>
                    <a:pt x="158" y="0"/>
                    <a:pt x="158" y="9"/>
                  </a:cubicBezTo>
                  <a:lnTo>
                    <a:pt x="150" y="9"/>
                  </a:lnTo>
                  <a:lnTo>
                    <a:pt x="150" y="17"/>
                  </a:lnTo>
                  <a:cubicBezTo>
                    <a:pt x="142" y="17"/>
                    <a:pt x="142" y="26"/>
                    <a:pt x="142" y="26"/>
                  </a:cubicBezTo>
                  <a:lnTo>
                    <a:pt x="133" y="34"/>
                  </a:lnTo>
                  <a:lnTo>
                    <a:pt x="125" y="42"/>
                  </a:lnTo>
                  <a:lnTo>
                    <a:pt x="116" y="51"/>
                  </a:lnTo>
                  <a:cubicBezTo>
                    <a:pt x="116" y="59"/>
                    <a:pt x="108" y="59"/>
                    <a:pt x="108" y="59"/>
                  </a:cubicBezTo>
                  <a:cubicBezTo>
                    <a:pt x="108" y="67"/>
                    <a:pt x="100" y="67"/>
                    <a:pt x="100" y="76"/>
                  </a:cubicBezTo>
                  <a:cubicBezTo>
                    <a:pt x="91" y="76"/>
                    <a:pt x="91" y="84"/>
                    <a:pt x="91" y="84"/>
                  </a:cubicBezTo>
                  <a:lnTo>
                    <a:pt x="83" y="92"/>
                  </a:lnTo>
                  <a:close/>
                  <a:moveTo>
                    <a:pt x="83" y="92"/>
                  </a:moveTo>
                  <a:lnTo>
                    <a:pt x="83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0th Century Font" panose="00000400000000000000" pitchFamily="2" charset="0"/>
                <a:ea typeface="SimSun" charset="0"/>
                <a:cs typeface="+mn-cs"/>
              </a:endParaRPr>
            </a:p>
          </p:txBody>
        </p:sp>
        <p:sp>
          <p:nvSpPr>
            <p:cNvPr id="27" name="Freeform 502">
              <a:extLst>
                <a:ext uri="{FF2B5EF4-FFF2-40B4-BE49-F238E27FC236}">
                  <a16:creationId xmlns:a16="http://schemas.microsoft.com/office/drawing/2014/main" id="{FE471A9C-E9AC-421D-B3B1-458EA906D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5430837"/>
              <a:ext cx="26987" cy="93662"/>
            </a:xfrm>
            <a:custGeom>
              <a:avLst/>
              <a:gdLst>
                <a:gd name="T0" fmla="*/ 17 w 76"/>
                <a:gd name="T1" fmla="*/ 8 h 260"/>
                <a:gd name="T2" fmla="*/ 8 w 76"/>
                <a:gd name="T3" fmla="*/ 8 h 260"/>
                <a:gd name="T4" fmla="*/ 8 w 76"/>
                <a:gd name="T5" fmla="*/ 16 h 260"/>
                <a:gd name="T6" fmla="*/ 8 w 76"/>
                <a:gd name="T7" fmla="*/ 25 h 260"/>
                <a:gd name="T8" fmla="*/ 8 w 76"/>
                <a:gd name="T9" fmla="*/ 33 h 260"/>
                <a:gd name="T10" fmla="*/ 8 w 76"/>
                <a:gd name="T11" fmla="*/ 41 h 260"/>
                <a:gd name="T12" fmla="*/ 8 w 76"/>
                <a:gd name="T13" fmla="*/ 50 h 260"/>
                <a:gd name="T14" fmla="*/ 0 w 76"/>
                <a:gd name="T15" fmla="*/ 66 h 260"/>
                <a:gd name="T16" fmla="*/ 0 w 76"/>
                <a:gd name="T17" fmla="*/ 83 h 260"/>
                <a:gd name="T18" fmla="*/ 0 w 76"/>
                <a:gd name="T19" fmla="*/ 100 h 260"/>
                <a:gd name="T20" fmla="*/ 0 w 76"/>
                <a:gd name="T21" fmla="*/ 125 h 260"/>
                <a:gd name="T22" fmla="*/ 0 w 76"/>
                <a:gd name="T23" fmla="*/ 133 h 260"/>
                <a:gd name="T24" fmla="*/ 0 w 76"/>
                <a:gd name="T25" fmla="*/ 142 h 260"/>
                <a:gd name="T26" fmla="*/ 0 w 76"/>
                <a:gd name="T27" fmla="*/ 150 h 260"/>
                <a:gd name="T28" fmla="*/ 0 w 76"/>
                <a:gd name="T29" fmla="*/ 159 h 260"/>
                <a:gd name="T30" fmla="*/ 0 w 76"/>
                <a:gd name="T31" fmla="*/ 167 h 260"/>
                <a:gd name="T32" fmla="*/ 0 w 76"/>
                <a:gd name="T33" fmla="*/ 175 h 260"/>
                <a:gd name="T34" fmla="*/ 0 w 76"/>
                <a:gd name="T35" fmla="*/ 183 h 260"/>
                <a:gd name="T36" fmla="*/ 0 w 76"/>
                <a:gd name="T37" fmla="*/ 192 h 260"/>
                <a:gd name="T38" fmla="*/ 0 w 76"/>
                <a:gd name="T39" fmla="*/ 200 h 260"/>
                <a:gd name="T40" fmla="*/ 0 w 76"/>
                <a:gd name="T41" fmla="*/ 209 h 260"/>
                <a:gd name="T42" fmla="*/ 0 w 76"/>
                <a:gd name="T43" fmla="*/ 217 h 260"/>
                <a:gd name="T44" fmla="*/ 8 w 76"/>
                <a:gd name="T45" fmla="*/ 225 h 260"/>
                <a:gd name="T46" fmla="*/ 8 w 76"/>
                <a:gd name="T47" fmla="*/ 242 h 260"/>
                <a:gd name="T48" fmla="*/ 8 w 76"/>
                <a:gd name="T49" fmla="*/ 250 h 260"/>
                <a:gd name="T50" fmla="*/ 17 w 76"/>
                <a:gd name="T51" fmla="*/ 259 h 260"/>
                <a:gd name="T52" fmla="*/ 34 w 76"/>
                <a:gd name="T53" fmla="*/ 259 h 260"/>
                <a:gd name="T54" fmla="*/ 42 w 76"/>
                <a:gd name="T55" fmla="*/ 250 h 260"/>
                <a:gd name="T56" fmla="*/ 42 w 76"/>
                <a:gd name="T57" fmla="*/ 234 h 260"/>
                <a:gd name="T58" fmla="*/ 42 w 76"/>
                <a:gd name="T59" fmla="*/ 225 h 260"/>
                <a:gd name="T60" fmla="*/ 42 w 76"/>
                <a:gd name="T61" fmla="*/ 209 h 260"/>
                <a:gd name="T62" fmla="*/ 42 w 76"/>
                <a:gd name="T63" fmla="*/ 200 h 260"/>
                <a:gd name="T64" fmla="*/ 42 w 76"/>
                <a:gd name="T65" fmla="*/ 192 h 260"/>
                <a:gd name="T66" fmla="*/ 42 w 76"/>
                <a:gd name="T67" fmla="*/ 183 h 260"/>
                <a:gd name="T68" fmla="*/ 42 w 76"/>
                <a:gd name="T69" fmla="*/ 175 h 260"/>
                <a:gd name="T70" fmla="*/ 42 w 76"/>
                <a:gd name="T71" fmla="*/ 167 h 260"/>
                <a:gd name="T72" fmla="*/ 42 w 76"/>
                <a:gd name="T73" fmla="*/ 159 h 260"/>
                <a:gd name="T74" fmla="*/ 42 w 76"/>
                <a:gd name="T75" fmla="*/ 150 h 260"/>
                <a:gd name="T76" fmla="*/ 42 w 76"/>
                <a:gd name="T77" fmla="*/ 142 h 260"/>
                <a:gd name="T78" fmla="*/ 42 w 76"/>
                <a:gd name="T79" fmla="*/ 133 h 260"/>
                <a:gd name="T80" fmla="*/ 42 w 76"/>
                <a:gd name="T81" fmla="*/ 125 h 260"/>
                <a:gd name="T82" fmla="*/ 50 w 76"/>
                <a:gd name="T83" fmla="*/ 100 h 260"/>
                <a:gd name="T84" fmla="*/ 50 w 76"/>
                <a:gd name="T85" fmla="*/ 92 h 260"/>
                <a:gd name="T86" fmla="*/ 58 w 76"/>
                <a:gd name="T87" fmla="*/ 75 h 260"/>
                <a:gd name="T88" fmla="*/ 58 w 76"/>
                <a:gd name="T89" fmla="*/ 58 h 260"/>
                <a:gd name="T90" fmla="*/ 58 w 76"/>
                <a:gd name="T91" fmla="*/ 50 h 260"/>
                <a:gd name="T92" fmla="*/ 67 w 76"/>
                <a:gd name="T93" fmla="*/ 41 h 260"/>
                <a:gd name="T94" fmla="*/ 67 w 76"/>
                <a:gd name="T95" fmla="*/ 33 h 260"/>
                <a:gd name="T96" fmla="*/ 67 w 76"/>
                <a:gd name="T97" fmla="*/ 25 h 260"/>
                <a:gd name="T98" fmla="*/ 75 w 76"/>
                <a:gd name="T99" fmla="*/ 16 h 260"/>
                <a:gd name="T100" fmla="*/ 67 w 76"/>
                <a:gd name="T101" fmla="*/ 8 h 260"/>
                <a:gd name="T102" fmla="*/ 25 w 76"/>
                <a:gd name="T103" fmla="*/ 0 h 260"/>
                <a:gd name="T104" fmla="*/ 17 w 76"/>
                <a:gd name="T105" fmla="*/ 8 h 260"/>
                <a:gd name="T106" fmla="*/ 17 w 76"/>
                <a:gd name="T107" fmla="*/ 8 h 260"/>
                <a:gd name="T108" fmla="*/ 17 w 76"/>
                <a:gd name="T109" fmla="*/ 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260">
                  <a:moveTo>
                    <a:pt x="17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25"/>
                  </a:lnTo>
                  <a:lnTo>
                    <a:pt x="8" y="33"/>
                  </a:lnTo>
                  <a:lnTo>
                    <a:pt x="8" y="41"/>
                  </a:lnTo>
                  <a:lnTo>
                    <a:pt x="8" y="50"/>
                  </a:lnTo>
                  <a:cubicBezTo>
                    <a:pt x="8" y="50"/>
                    <a:pt x="0" y="58"/>
                    <a:pt x="0" y="66"/>
                  </a:cubicBezTo>
                  <a:cubicBezTo>
                    <a:pt x="0" y="75"/>
                    <a:pt x="0" y="75"/>
                    <a:pt x="0" y="83"/>
                  </a:cubicBezTo>
                  <a:cubicBezTo>
                    <a:pt x="0" y="92"/>
                    <a:pt x="0" y="92"/>
                    <a:pt x="0" y="100"/>
                  </a:cubicBezTo>
                  <a:cubicBezTo>
                    <a:pt x="0" y="108"/>
                    <a:pt x="0" y="117"/>
                    <a:pt x="0" y="125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142"/>
                  </a:lnTo>
                  <a:lnTo>
                    <a:pt x="0" y="150"/>
                  </a:lnTo>
                  <a:cubicBezTo>
                    <a:pt x="0" y="159"/>
                    <a:pt x="0" y="159"/>
                    <a:pt x="0" y="159"/>
                  </a:cubicBezTo>
                  <a:lnTo>
                    <a:pt x="0" y="167"/>
                  </a:ln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0" y="183"/>
                    <a:pt x="0" y="183"/>
                  </a:cubicBezTo>
                  <a:lnTo>
                    <a:pt x="0" y="192"/>
                  </a:lnTo>
                  <a:lnTo>
                    <a:pt x="0" y="200"/>
                  </a:lnTo>
                  <a:lnTo>
                    <a:pt x="0" y="209"/>
                  </a:lnTo>
                  <a:lnTo>
                    <a:pt x="0" y="217"/>
                  </a:lnTo>
                  <a:lnTo>
                    <a:pt x="8" y="225"/>
                  </a:lnTo>
                  <a:cubicBezTo>
                    <a:pt x="8" y="234"/>
                    <a:pt x="8" y="234"/>
                    <a:pt x="8" y="242"/>
                  </a:cubicBezTo>
                  <a:lnTo>
                    <a:pt x="8" y="250"/>
                  </a:lnTo>
                  <a:cubicBezTo>
                    <a:pt x="8" y="259"/>
                    <a:pt x="17" y="259"/>
                    <a:pt x="17" y="259"/>
                  </a:cubicBezTo>
                  <a:cubicBezTo>
                    <a:pt x="34" y="259"/>
                    <a:pt x="34" y="259"/>
                    <a:pt x="34" y="259"/>
                  </a:cubicBezTo>
                  <a:cubicBezTo>
                    <a:pt x="42" y="259"/>
                    <a:pt x="42" y="250"/>
                    <a:pt x="42" y="250"/>
                  </a:cubicBezTo>
                  <a:cubicBezTo>
                    <a:pt x="42" y="242"/>
                    <a:pt x="42" y="242"/>
                    <a:pt x="42" y="234"/>
                  </a:cubicBezTo>
                  <a:lnTo>
                    <a:pt x="42" y="225"/>
                  </a:lnTo>
                  <a:cubicBezTo>
                    <a:pt x="42" y="217"/>
                    <a:pt x="42" y="217"/>
                    <a:pt x="42" y="209"/>
                  </a:cubicBezTo>
                  <a:lnTo>
                    <a:pt x="42" y="200"/>
                  </a:lnTo>
                  <a:cubicBezTo>
                    <a:pt x="42" y="192"/>
                    <a:pt x="42" y="192"/>
                    <a:pt x="42" y="192"/>
                  </a:cubicBezTo>
                  <a:lnTo>
                    <a:pt x="42" y="183"/>
                  </a:lnTo>
                  <a:lnTo>
                    <a:pt x="42" y="175"/>
                  </a:lnTo>
                  <a:cubicBezTo>
                    <a:pt x="42" y="167"/>
                    <a:pt x="42" y="167"/>
                    <a:pt x="42" y="167"/>
                  </a:cubicBezTo>
                  <a:lnTo>
                    <a:pt x="42" y="159"/>
                  </a:lnTo>
                  <a:cubicBezTo>
                    <a:pt x="42" y="150"/>
                    <a:pt x="42" y="150"/>
                    <a:pt x="42" y="150"/>
                  </a:cubicBezTo>
                  <a:lnTo>
                    <a:pt x="42" y="142"/>
                  </a:lnTo>
                  <a:lnTo>
                    <a:pt x="42" y="133"/>
                  </a:lnTo>
                  <a:cubicBezTo>
                    <a:pt x="42" y="125"/>
                    <a:pt x="42" y="125"/>
                    <a:pt x="42" y="125"/>
                  </a:cubicBezTo>
                  <a:cubicBezTo>
                    <a:pt x="50" y="117"/>
                    <a:pt x="50" y="108"/>
                    <a:pt x="50" y="100"/>
                  </a:cubicBezTo>
                  <a:lnTo>
                    <a:pt x="50" y="92"/>
                  </a:lnTo>
                  <a:cubicBezTo>
                    <a:pt x="50" y="83"/>
                    <a:pt x="50" y="83"/>
                    <a:pt x="58" y="75"/>
                  </a:cubicBezTo>
                  <a:cubicBezTo>
                    <a:pt x="58" y="75"/>
                    <a:pt x="58" y="66"/>
                    <a:pt x="58" y="58"/>
                  </a:cubicBezTo>
                  <a:lnTo>
                    <a:pt x="58" y="50"/>
                  </a:lnTo>
                  <a:cubicBezTo>
                    <a:pt x="67" y="41"/>
                    <a:pt x="67" y="41"/>
                    <a:pt x="67" y="41"/>
                  </a:cubicBezTo>
                  <a:cubicBezTo>
                    <a:pt x="67" y="33"/>
                    <a:pt x="67" y="33"/>
                    <a:pt x="67" y="33"/>
                  </a:cubicBezTo>
                  <a:lnTo>
                    <a:pt x="67" y="25"/>
                  </a:lnTo>
                  <a:lnTo>
                    <a:pt x="75" y="16"/>
                  </a:lnTo>
                  <a:cubicBezTo>
                    <a:pt x="75" y="16"/>
                    <a:pt x="67" y="16"/>
                    <a:pt x="67" y="8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7" y="0"/>
                    <a:pt x="17" y="8"/>
                  </a:cubicBezTo>
                  <a:close/>
                  <a:moveTo>
                    <a:pt x="17" y="8"/>
                  </a:move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0th Century Font" panose="00000400000000000000" pitchFamily="2" charset="0"/>
                <a:ea typeface="SimSun" charset="0"/>
                <a:cs typeface="+mn-cs"/>
              </a:endParaRPr>
            </a:p>
          </p:txBody>
        </p:sp>
        <p:sp>
          <p:nvSpPr>
            <p:cNvPr id="28" name="Freeform 503">
              <a:extLst>
                <a:ext uri="{FF2B5EF4-FFF2-40B4-BE49-F238E27FC236}">
                  <a16:creationId xmlns:a16="http://schemas.microsoft.com/office/drawing/2014/main" id="{B8B2D1E5-6653-4329-87D8-26B130923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888" y="5216524"/>
              <a:ext cx="142875" cy="304800"/>
            </a:xfrm>
            <a:custGeom>
              <a:avLst/>
              <a:gdLst>
                <a:gd name="T0" fmla="*/ 76 w 395"/>
                <a:gd name="T1" fmla="*/ 836 h 845"/>
                <a:gd name="T2" fmla="*/ 126 w 395"/>
                <a:gd name="T3" fmla="*/ 844 h 845"/>
                <a:gd name="T4" fmla="*/ 218 w 395"/>
                <a:gd name="T5" fmla="*/ 786 h 845"/>
                <a:gd name="T6" fmla="*/ 226 w 395"/>
                <a:gd name="T7" fmla="*/ 761 h 845"/>
                <a:gd name="T8" fmla="*/ 327 w 395"/>
                <a:gd name="T9" fmla="*/ 301 h 845"/>
                <a:gd name="T10" fmla="*/ 368 w 395"/>
                <a:gd name="T11" fmla="*/ 134 h 845"/>
                <a:gd name="T12" fmla="*/ 394 w 395"/>
                <a:gd name="T13" fmla="*/ 25 h 845"/>
                <a:gd name="T14" fmla="*/ 377 w 395"/>
                <a:gd name="T15" fmla="*/ 0 h 845"/>
                <a:gd name="T16" fmla="*/ 360 w 395"/>
                <a:gd name="T17" fmla="*/ 8 h 845"/>
                <a:gd name="T18" fmla="*/ 310 w 395"/>
                <a:gd name="T19" fmla="*/ 117 h 845"/>
                <a:gd name="T20" fmla="*/ 235 w 395"/>
                <a:gd name="T21" fmla="*/ 267 h 845"/>
                <a:gd name="T22" fmla="*/ 26 w 395"/>
                <a:gd name="T23" fmla="*/ 694 h 845"/>
                <a:gd name="T24" fmla="*/ 76 w 395"/>
                <a:gd name="T25" fmla="*/ 836 h 845"/>
                <a:gd name="T26" fmla="*/ 126 w 395"/>
                <a:gd name="T27" fmla="*/ 686 h 845"/>
                <a:gd name="T28" fmla="*/ 176 w 395"/>
                <a:gd name="T29" fmla="*/ 736 h 845"/>
                <a:gd name="T30" fmla="*/ 126 w 395"/>
                <a:gd name="T31" fmla="*/ 786 h 845"/>
                <a:gd name="T32" fmla="*/ 76 w 395"/>
                <a:gd name="T33" fmla="*/ 736 h 845"/>
                <a:gd name="T34" fmla="*/ 126 w 395"/>
                <a:gd name="T35" fmla="*/ 686 h 845"/>
                <a:gd name="T36" fmla="*/ 126 w 395"/>
                <a:gd name="T37" fmla="*/ 686 h 845"/>
                <a:gd name="T38" fmla="*/ 126 w 395"/>
                <a:gd name="T39" fmla="*/ 686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5" h="845">
                  <a:moveTo>
                    <a:pt x="76" y="836"/>
                  </a:moveTo>
                  <a:cubicBezTo>
                    <a:pt x="93" y="844"/>
                    <a:pt x="109" y="844"/>
                    <a:pt x="126" y="844"/>
                  </a:cubicBezTo>
                  <a:cubicBezTo>
                    <a:pt x="159" y="844"/>
                    <a:pt x="201" y="819"/>
                    <a:pt x="218" y="786"/>
                  </a:cubicBezTo>
                  <a:cubicBezTo>
                    <a:pt x="218" y="777"/>
                    <a:pt x="218" y="769"/>
                    <a:pt x="226" y="76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68" y="134"/>
                    <a:pt x="368" y="134"/>
                    <a:pt x="368" y="134"/>
                  </a:cubicBezTo>
                  <a:cubicBezTo>
                    <a:pt x="394" y="25"/>
                    <a:pt x="394" y="25"/>
                    <a:pt x="394" y="25"/>
                  </a:cubicBezTo>
                  <a:cubicBezTo>
                    <a:pt x="394" y="8"/>
                    <a:pt x="385" y="0"/>
                    <a:pt x="377" y="0"/>
                  </a:cubicBezTo>
                  <a:cubicBezTo>
                    <a:pt x="368" y="0"/>
                    <a:pt x="368" y="0"/>
                    <a:pt x="360" y="8"/>
                  </a:cubicBezTo>
                  <a:cubicBezTo>
                    <a:pt x="310" y="117"/>
                    <a:pt x="310" y="117"/>
                    <a:pt x="310" y="117"/>
                  </a:cubicBezTo>
                  <a:cubicBezTo>
                    <a:pt x="235" y="267"/>
                    <a:pt x="235" y="267"/>
                    <a:pt x="235" y="267"/>
                  </a:cubicBezTo>
                  <a:cubicBezTo>
                    <a:pt x="26" y="694"/>
                    <a:pt x="26" y="694"/>
                    <a:pt x="26" y="694"/>
                  </a:cubicBezTo>
                  <a:cubicBezTo>
                    <a:pt x="0" y="744"/>
                    <a:pt x="26" y="811"/>
                    <a:pt x="76" y="836"/>
                  </a:cubicBezTo>
                  <a:close/>
                  <a:moveTo>
                    <a:pt x="126" y="686"/>
                  </a:moveTo>
                  <a:cubicBezTo>
                    <a:pt x="151" y="686"/>
                    <a:pt x="176" y="711"/>
                    <a:pt x="176" y="736"/>
                  </a:cubicBezTo>
                  <a:cubicBezTo>
                    <a:pt x="176" y="769"/>
                    <a:pt x="151" y="786"/>
                    <a:pt x="126" y="786"/>
                  </a:cubicBezTo>
                  <a:cubicBezTo>
                    <a:pt x="101" y="786"/>
                    <a:pt x="76" y="769"/>
                    <a:pt x="76" y="736"/>
                  </a:cubicBezTo>
                  <a:cubicBezTo>
                    <a:pt x="76" y="711"/>
                    <a:pt x="101" y="686"/>
                    <a:pt x="126" y="686"/>
                  </a:cubicBezTo>
                  <a:close/>
                  <a:moveTo>
                    <a:pt x="126" y="686"/>
                  </a:moveTo>
                  <a:lnTo>
                    <a:pt x="126" y="68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0th Century Font" panose="00000400000000000000" pitchFamily="2" charset="0"/>
                <a:ea typeface="SimSun" charset="0"/>
                <a:cs typeface="+mn-cs"/>
              </a:endParaRPr>
            </a:p>
          </p:txBody>
        </p:sp>
      </p:grpSp>
      <p:sp>
        <p:nvSpPr>
          <p:cNvPr id="38" name="Freeform 200">
            <a:extLst>
              <a:ext uri="{FF2B5EF4-FFF2-40B4-BE49-F238E27FC236}">
                <a16:creationId xmlns:a16="http://schemas.microsoft.com/office/drawing/2014/main" id="{6124D84C-414F-44D7-A858-D65ED7A2E8A9}"/>
              </a:ext>
            </a:extLst>
          </p:cNvPr>
          <p:cNvSpPr>
            <a:spLocks noEditPoints="1"/>
          </p:cNvSpPr>
          <p:nvPr/>
        </p:nvSpPr>
        <p:spPr bwMode="auto">
          <a:xfrm>
            <a:off x="7148462" y="1283216"/>
            <a:ext cx="611806" cy="429666"/>
          </a:xfrm>
          <a:custGeom>
            <a:avLst/>
            <a:gdLst>
              <a:gd name="T0" fmla="*/ 51 w 83"/>
              <a:gd name="T1" fmla="*/ 28 h 95"/>
              <a:gd name="T2" fmla="*/ 57 w 83"/>
              <a:gd name="T3" fmla="*/ 58 h 95"/>
              <a:gd name="T4" fmla="*/ 70 w 83"/>
              <a:gd name="T5" fmla="*/ 95 h 95"/>
              <a:gd name="T6" fmla="*/ 20 w 83"/>
              <a:gd name="T7" fmla="*/ 95 h 95"/>
              <a:gd name="T8" fmla="*/ 16 w 83"/>
              <a:gd name="T9" fmla="*/ 89 h 95"/>
              <a:gd name="T10" fmla="*/ 35 w 83"/>
              <a:gd name="T11" fmla="*/ 35 h 95"/>
              <a:gd name="T12" fmla="*/ 42 w 83"/>
              <a:gd name="T13" fmla="*/ 18 h 95"/>
              <a:gd name="T14" fmla="*/ 44 w 83"/>
              <a:gd name="T15" fmla="*/ 45 h 95"/>
              <a:gd name="T16" fmla="*/ 39 w 83"/>
              <a:gd name="T17" fmla="*/ 50 h 95"/>
              <a:gd name="T18" fmla="*/ 45 w 83"/>
              <a:gd name="T19" fmla="*/ 50 h 95"/>
              <a:gd name="T20" fmla="*/ 48 w 83"/>
              <a:gd name="T21" fmla="*/ 58 h 95"/>
              <a:gd name="T22" fmla="*/ 50 w 83"/>
              <a:gd name="T23" fmla="*/ 64 h 95"/>
              <a:gd name="T24" fmla="*/ 54 w 83"/>
              <a:gd name="T25" fmla="*/ 73 h 95"/>
              <a:gd name="T26" fmla="*/ 56 w 83"/>
              <a:gd name="T27" fmla="*/ 79 h 95"/>
              <a:gd name="T28" fmla="*/ 58 w 83"/>
              <a:gd name="T29" fmla="*/ 86 h 95"/>
              <a:gd name="T30" fmla="*/ 29 w 83"/>
              <a:gd name="T31" fmla="*/ 86 h 95"/>
              <a:gd name="T32" fmla="*/ 29 w 83"/>
              <a:gd name="T33" fmla="*/ 78 h 95"/>
              <a:gd name="T34" fmla="*/ 29 w 83"/>
              <a:gd name="T35" fmla="*/ 86 h 95"/>
              <a:gd name="T36" fmla="*/ 43 w 83"/>
              <a:gd name="T37" fmla="*/ 63 h 95"/>
              <a:gd name="T38" fmla="*/ 31 w 83"/>
              <a:gd name="T39" fmla="*/ 70 h 95"/>
              <a:gd name="T40" fmla="*/ 67 w 83"/>
              <a:gd name="T41" fmla="*/ 6 h 95"/>
              <a:gd name="T42" fmla="*/ 66 w 83"/>
              <a:gd name="T43" fmla="*/ 49 h 95"/>
              <a:gd name="T44" fmla="*/ 83 w 83"/>
              <a:gd name="T45" fmla="*/ 28 h 95"/>
              <a:gd name="T46" fmla="*/ 11 w 83"/>
              <a:gd name="T47" fmla="*/ 55 h 95"/>
              <a:gd name="T48" fmla="*/ 9 w 83"/>
              <a:gd name="T49" fmla="*/ 28 h 95"/>
              <a:gd name="T50" fmla="*/ 10 w 83"/>
              <a:gd name="T51" fmla="*/ 1 h 95"/>
              <a:gd name="T52" fmla="*/ 11 w 83"/>
              <a:gd name="T53" fmla="*/ 55 h 95"/>
              <a:gd name="T54" fmla="*/ 55 w 83"/>
              <a:gd name="T55" fmla="*/ 16 h 95"/>
              <a:gd name="T56" fmla="*/ 55 w 83"/>
              <a:gd name="T57" fmla="*/ 39 h 95"/>
              <a:gd name="T58" fmla="*/ 68 w 83"/>
              <a:gd name="T59" fmla="*/ 28 h 95"/>
              <a:gd name="T60" fmla="*/ 22 w 83"/>
              <a:gd name="T61" fmla="*/ 45 h 95"/>
              <a:gd name="T62" fmla="*/ 24 w 83"/>
              <a:gd name="T63" fmla="*/ 28 h 95"/>
              <a:gd name="T64" fmla="*/ 22 w 83"/>
              <a:gd name="T65" fmla="*/ 10 h 95"/>
              <a:gd name="T66" fmla="*/ 22 w 83"/>
              <a:gd name="T67" fmla="*/ 4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3" h="95">
                <a:moveTo>
                  <a:pt x="42" y="18"/>
                </a:moveTo>
                <a:cubicBezTo>
                  <a:pt x="47" y="18"/>
                  <a:pt x="51" y="22"/>
                  <a:pt x="51" y="28"/>
                </a:cubicBezTo>
                <a:cubicBezTo>
                  <a:pt x="51" y="30"/>
                  <a:pt x="50" y="33"/>
                  <a:pt x="49" y="34"/>
                </a:cubicBezTo>
                <a:cubicBezTo>
                  <a:pt x="57" y="58"/>
                  <a:pt x="57" y="58"/>
                  <a:pt x="57" y="58"/>
                </a:cubicBezTo>
                <a:cubicBezTo>
                  <a:pt x="68" y="89"/>
                  <a:pt x="68" y="89"/>
                  <a:pt x="68" y="89"/>
                </a:cubicBezTo>
                <a:cubicBezTo>
                  <a:pt x="70" y="95"/>
                  <a:pt x="70" y="95"/>
                  <a:pt x="70" y="95"/>
                </a:cubicBezTo>
                <a:cubicBezTo>
                  <a:pt x="64" y="95"/>
                  <a:pt x="64" y="95"/>
                  <a:pt x="64" y="95"/>
                </a:cubicBezTo>
                <a:cubicBezTo>
                  <a:pt x="26" y="95"/>
                  <a:pt x="56" y="95"/>
                  <a:pt x="20" y="95"/>
                </a:cubicBezTo>
                <a:cubicBezTo>
                  <a:pt x="14" y="95"/>
                  <a:pt x="14" y="95"/>
                  <a:pt x="14" y="95"/>
                </a:cubicBezTo>
                <a:cubicBezTo>
                  <a:pt x="16" y="89"/>
                  <a:pt x="16" y="89"/>
                  <a:pt x="16" y="89"/>
                </a:cubicBezTo>
                <a:cubicBezTo>
                  <a:pt x="27" y="58"/>
                  <a:pt x="27" y="58"/>
                  <a:pt x="27" y="58"/>
                </a:cubicBezTo>
                <a:cubicBezTo>
                  <a:pt x="35" y="35"/>
                  <a:pt x="35" y="35"/>
                  <a:pt x="35" y="35"/>
                </a:cubicBezTo>
                <a:cubicBezTo>
                  <a:pt x="33" y="33"/>
                  <a:pt x="32" y="30"/>
                  <a:pt x="32" y="28"/>
                </a:cubicBezTo>
                <a:cubicBezTo>
                  <a:pt x="32" y="22"/>
                  <a:pt x="36" y="18"/>
                  <a:pt x="42" y="18"/>
                </a:cubicBezTo>
                <a:close/>
                <a:moveTo>
                  <a:pt x="44" y="46"/>
                </a:moveTo>
                <a:cubicBezTo>
                  <a:pt x="44" y="45"/>
                  <a:pt x="44" y="45"/>
                  <a:pt x="44" y="45"/>
                </a:cubicBezTo>
                <a:cubicBezTo>
                  <a:pt x="42" y="41"/>
                  <a:pt x="42" y="41"/>
                  <a:pt x="42" y="41"/>
                </a:cubicBezTo>
                <a:cubicBezTo>
                  <a:pt x="39" y="50"/>
                  <a:pt x="39" y="50"/>
                  <a:pt x="39" y="50"/>
                </a:cubicBezTo>
                <a:cubicBezTo>
                  <a:pt x="44" y="46"/>
                  <a:pt x="44" y="46"/>
                  <a:pt x="44" y="46"/>
                </a:cubicBezTo>
                <a:close/>
                <a:moveTo>
                  <a:pt x="45" y="50"/>
                </a:moveTo>
                <a:cubicBezTo>
                  <a:pt x="37" y="58"/>
                  <a:pt x="37" y="58"/>
                  <a:pt x="37" y="58"/>
                </a:cubicBezTo>
                <a:cubicBezTo>
                  <a:pt x="48" y="58"/>
                  <a:pt x="48" y="58"/>
                  <a:pt x="48" y="58"/>
                </a:cubicBezTo>
                <a:cubicBezTo>
                  <a:pt x="45" y="50"/>
                  <a:pt x="45" y="50"/>
                  <a:pt x="45" y="50"/>
                </a:cubicBezTo>
                <a:close/>
                <a:moveTo>
                  <a:pt x="50" y="64"/>
                </a:moveTo>
                <a:cubicBezTo>
                  <a:pt x="36" y="73"/>
                  <a:pt x="36" y="73"/>
                  <a:pt x="36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0" y="64"/>
                  <a:pt x="50" y="64"/>
                  <a:pt x="50" y="64"/>
                </a:cubicBezTo>
                <a:close/>
                <a:moveTo>
                  <a:pt x="56" y="79"/>
                </a:moveTo>
                <a:cubicBezTo>
                  <a:pt x="40" y="86"/>
                  <a:pt x="40" y="86"/>
                  <a:pt x="40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6" y="79"/>
                  <a:pt x="56" y="79"/>
                  <a:pt x="56" y="79"/>
                </a:cubicBezTo>
                <a:close/>
                <a:moveTo>
                  <a:pt x="29" y="86"/>
                </a:moveTo>
                <a:cubicBezTo>
                  <a:pt x="47" y="78"/>
                  <a:pt x="47" y="78"/>
                  <a:pt x="47" y="78"/>
                </a:cubicBezTo>
                <a:cubicBezTo>
                  <a:pt x="29" y="78"/>
                  <a:pt x="29" y="78"/>
                  <a:pt x="29" y="78"/>
                </a:cubicBezTo>
                <a:cubicBezTo>
                  <a:pt x="26" y="86"/>
                  <a:pt x="26" y="86"/>
                  <a:pt x="26" y="86"/>
                </a:cubicBezTo>
                <a:cubicBezTo>
                  <a:pt x="29" y="86"/>
                  <a:pt x="29" y="86"/>
                  <a:pt x="29" y="86"/>
                </a:cubicBezTo>
                <a:close/>
                <a:moveTo>
                  <a:pt x="31" y="70"/>
                </a:moveTo>
                <a:cubicBezTo>
                  <a:pt x="43" y="63"/>
                  <a:pt x="43" y="63"/>
                  <a:pt x="43" y="63"/>
                </a:cubicBezTo>
                <a:cubicBezTo>
                  <a:pt x="34" y="63"/>
                  <a:pt x="34" y="63"/>
                  <a:pt x="34" y="63"/>
                </a:cubicBezTo>
                <a:cubicBezTo>
                  <a:pt x="31" y="70"/>
                  <a:pt x="31" y="70"/>
                  <a:pt x="31" y="70"/>
                </a:cubicBezTo>
                <a:close/>
                <a:moveTo>
                  <a:pt x="73" y="0"/>
                </a:moveTo>
                <a:cubicBezTo>
                  <a:pt x="67" y="6"/>
                  <a:pt x="67" y="6"/>
                  <a:pt x="67" y="6"/>
                </a:cubicBezTo>
                <a:cubicBezTo>
                  <a:pt x="72" y="12"/>
                  <a:pt x="75" y="19"/>
                  <a:pt x="75" y="28"/>
                </a:cubicBezTo>
                <a:cubicBezTo>
                  <a:pt x="75" y="36"/>
                  <a:pt x="71" y="44"/>
                  <a:pt x="66" y="49"/>
                </a:cubicBezTo>
                <a:cubicBezTo>
                  <a:pt x="73" y="55"/>
                  <a:pt x="73" y="55"/>
                  <a:pt x="73" y="55"/>
                </a:cubicBezTo>
                <a:cubicBezTo>
                  <a:pt x="79" y="48"/>
                  <a:pt x="83" y="38"/>
                  <a:pt x="83" y="28"/>
                </a:cubicBezTo>
                <a:cubicBezTo>
                  <a:pt x="83" y="17"/>
                  <a:pt x="79" y="8"/>
                  <a:pt x="73" y="0"/>
                </a:cubicBezTo>
                <a:close/>
                <a:moveTo>
                  <a:pt x="11" y="55"/>
                </a:moveTo>
                <a:cubicBezTo>
                  <a:pt x="17" y="49"/>
                  <a:pt x="17" y="49"/>
                  <a:pt x="17" y="49"/>
                </a:cubicBezTo>
                <a:cubicBezTo>
                  <a:pt x="12" y="44"/>
                  <a:pt x="9" y="36"/>
                  <a:pt x="9" y="28"/>
                </a:cubicBezTo>
                <a:cubicBezTo>
                  <a:pt x="9" y="19"/>
                  <a:pt x="12" y="12"/>
                  <a:pt x="17" y="6"/>
                </a:cubicBezTo>
                <a:cubicBezTo>
                  <a:pt x="10" y="1"/>
                  <a:pt x="10" y="1"/>
                  <a:pt x="10" y="1"/>
                </a:cubicBezTo>
                <a:cubicBezTo>
                  <a:pt x="4" y="8"/>
                  <a:pt x="0" y="17"/>
                  <a:pt x="0" y="28"/>
                </a:cubicBezTo>
                <a:cubicBezTo>
                  <a:pt x="0" y="38"/>
                  <a:pt x="4" y="47"/>
                  <a:pt x="11" y="55"/>
                </a:cubicBezTo>
                <a:close/>
                <a:moveTo>
                  <a:pt x="61" y="10"/>
                </a:moveTo>
                <a:cubicBezTo>
                  <a:pt x="55" y="16"/>
                  <a:pt x="55" y="16"/>
                  <a:pt x="55" y="16"/>
                </a:cubicBezTo>
                <a:cubicBezTo>
                  <a:pt x="58" y="19"/>
                  <a:pt x="59" y="23"/>
                  <a:pt x="59" y="28"/>
                </a:cubicBezTo>
                <a:cubicBezTo>
                  <a:pt x="59" y="32"/>
                  <a:pt x="57" y="36"/>
                  <a:pt x="55" y="39"/>
                </a:cubicBezTo>
                <a:cubicBezTo>
                  <a:pt x="61" y="45"/>
                  <a:pt x="61" y="45"/>
                  <a:pt x="61" y="45"/>
                </a:cubicBezTo>
                <a:cubicBezTo>
                  <a:pt x="65" y="40"/>
                  <a:pt x="68" y="34"/>
                  <a:pt x="68" y="28"/>
                </a:cubicBezTo>
                <a:cubicBezTo>
                  <a:pt x="68" y="21"/>
                  <a:pt x="65" y="15"/>
                  <a:pt x="61" y="10"/>
                </a:cubicBezTo>
                <a:close/>
                <a:moveTo>
                  <a:pt x="22" y="45"/>
                </a:moveTo>
                <a:cubicBezTo>
                  <a:pt x="29" y="39"/>
                  <a:pt x="29" y="39"/>
                  <a:pt x="29" y="39"/>
                </a:cubicBezTo>
                <a:cubicBezTo>
                  <a:pt x="26" y="36"/>
                  <a:pt x="24" y="32"/>
                  <a:pt x="24" y="28"/>
                </a:cubicBezTo>
                <a:cubicBezTo>
                  <a:pt x="24" y="23"/>
                  <a:pt x="26" y="19"/>
                  <a:pt x="29" y="16"/>
                </a:cubicBezTo>
                <a:cubicBezTo>
                  <a:pt x="22" y="10"/>
                  <a:pt x="22" y="10"/>
                  <a:pt x="22" y="10"/>
                </a:cubicBezTo>
                <a:cubicBezTo>
                  <a:pt x="18" y="15"/>
                  <a:pt x="16" y="21"/>
                  <a:pt x="16" y="28"/>
                </a:cubicBezTo>
                <a:cubicBezTo>
                  <a:pt x="16" y="34"/>
                  <a:pt x="18" y="40"/>
                  <a:pt x="22" y="4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0th Century Font" panose="00000400000000000000" pitchFamily="2" charset="0"/>
              <a:ea typeface="+mn-ea"/>
              <a:cs typeface="+mn-cs"/>
            </a:endParaRPr>
          </a:p>
        </p:txBody>
      </p:sp>
      <p:sp>
        <p:nvSpPr>
          <p:cNvPr id="39" name="Freeform 190">
            <a:extLst>
              <a:ext uri="{FF2B5EF4-FFF2-40B4-BE49-F238E27FC236}">
                <a16:creationId xmlns:a16="http://schemas.microsoft.com/office/drawing/2014/main" id="{73CA1541-93E4-4162-ABC8-B6495A0CF13A}"/>
              </a:ext>
            </a:extLst>
          </p:cNvPr>
          <p:cNvSpPr>
            <a:spLocks noEditPoints="1"/>
          </p:cNvSpPr>
          <p:nvPr/>
        </p:nvSpPr>
        <p:spPr bwMode="auto">
          <a:xfrm>
            <a:off x="9530876" y="1229999"/>
            <a:ext cx="628461" cy="496952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0th Century Font" panose="00000400000000000000" pitchFamily="2" charset="0"/>
              <a:ea typeface="+mn-ea"/>
              <a:cs typeface="+mn-cs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5E3B02C-D171-426B-ABBB-82F86A89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29" y="86152"/>
            <a:ext cx="10515600" cy="71552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Cause-effect chain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7C9900-CA73-4321-BB0A-FE976ACE4C69}"/>
              </a:ext>
            </a:extLst>
          </p:cNvPr>
          <p:cNvCxnSpPr/>
          <p:nvPr/>
        </p:nvCxnSpPr>
        <p:spPr>
          <a:xfrm>
            <a:off x="5245518" y="790570"/>
            <a:ext cx="14901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30A9B7-E6BF-416E-B64E-321872A9F0D6}"/>
              </a:ext>
            </a:extLst>
          </p:cNvPr>
          <p:cNvCxnSpPr/>
          <p:nvPr/>
        </p:nvCxnSpPr>
        <p:spPr>
          <a:xfrm>
            <a:off x="5397918" y="892170"/>
            <a:ext cx="11853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7F821D-16AA-4457-A5B1-FC85A3017F31}"/>
              </a:ext>
            </a:extLst>
          </p:cNvPr>
          <p:cNvGrpSpPr/>
          <p:nvPr/>
        </p:nvGrpSpPr>
        <p:grpSpPr>
          <a:xfrm>
            <a:off x="3133500" y="2383246"/>
            <a:ext cx="429808" cy="522638"/>
            <a:chOff x="2587710" y="114256"/>
            <a:chExt cx="1237067" cy="14190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BD71676-1451-43A6-9246-8C8A499B7B31}"/>
                </a:ext>
              </a:extLst>
            </p:cNvPr>
            <p:cNvSpPr/>
            <p:nvPr/>
          </p:nvSpPr>
          <p:spPr>
            <a:xfrm>
              <a:off x="2587710" y="1243699"/>
              <a:ext cx="260222" cy="2895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0ACD41-2305-4E59-8AA3-BE5866061260}"/>
                </a:ext>
              </a:extLst>
            </p:cNvPr>
            <p:cNvSpPr/>
            <p:nvPr/>
          </p:nvSpPr>
          <p:spPr>
            <a:xfrm>
              <a:off x="2924541" y="114256"/>
              <a:ext cx="237583" cy="14190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5A39B34-FFE9-4F2E-A6A9-B926BE55DA87}"/>
                </a:ext>
              </a:extLst>
            </p:cNvPr>
            <p:cNvSpPr/>
            <p:nvPr/>
          </p:nvSpPr>
          <p:spPr>
            <a:xfrm>
              <a:off x="3261372" y="1152481"/>
              <a:ext cx="237583" cy="38080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4354DE-C0EF-407A-85FC-AFE9A8FE95FF}"/>
                </a:ext>
              </a:extLst>
            </p:cNvPr>
            <p:cNvSpPr/>
            <p:nvPr/>
          </p:nvSpPr>
          <p:spPr>
            <a:xfrm>
              <a:off x="3598203" y="1152481"/>
              <a:ext cx="226574" cy="380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F9050C-8E31-4845-97E4-FF1E4226A15F}"/>
              </a:ext>
            </a:extLst>
          </p:cNvPr>
          <p:cNvGrpSpPr/>
          <p:nvPr/>
        </p:nvGrpSpPr>
        <p:grpSpPr>
          <a:xfrm>
            <a:off x="3133500" y="3131385"/>
            <a:ext cx="433633" cy="522638"/>
            <a:chOff x="2587710" y="114256"/>
            <a:chExt cx="1248076" cy="141903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DEB893D-0518-4AA3-AA87-E979AC6D31B3}"/>
                </a:ext>
              </a:extLst>
            </p:cNvPr>
            <p:cNvSpPr/>
            <p:nvPr/>
          </p:nvSpPr>
          <p:spPr>
            <a:xfrm>
              <a:off x="2587710" y="808644"/>
              <a:ext cx="223019" cy="7246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D596BC-3B55-4AD7-8B95-8413D8C835C6}"/>
                </a:ext>
              </a:extLst>
            </p:cNvPr>
            <p:cNvSpPr/>
            <p:nvPr/>
          </p:nvSpPr>
          <p:spPr>
            <a:xfrm>
              <a:off x="2924541" y="114256"/>
              <a:ext cx="237583" cy="14190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D98492A-6048-48A7-BDAD-A249DBEF2B00}"/>
                </a:ext>
              </a:extLst>
            </p:cNvPr>
            <p:cNvSpPr/>
            <p:nvPr/>
          </p:nvSpPr>
          <p:spPr>
            <a:xfrm>
              <a:off x="3261372" y="571010"/>
              <a:ext cx="223019" cy="96228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226D729-0A57-47BB-BB61-0B65571D691B}"/>
                </a:ext>
              </a:extLst>
            </p:cNvPr>
            <p:cNvSpPr/>
            <p:nvPr/>
          </p:nvSpPr>
          <p:spPr>
            <a:xfrm>
              <a:off x="3598203" y="808644"/>
              <a:ext cx="237583" cy="72464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CE3C925-8A21-45A3-ADE0-B914EE890BF4}"/>
              </a:ext>
            </a:extLst>
          </p:cNvPr>
          <p:cNvGrpSpPr/>
          <p:nvPr/>
        </p:nvGrpSpPr>
        <p:grpSpPr>
          <a:xfrm>
            <a:off x="3133500" y="3807921"/>
            <a:ext cx="429808" cy="479731"/>
            <a:chOff x="2587710" y="230757"/>
            <a:chExt cx="1237067" cy="130253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E2E17EE-7A97-4D68-9BD2-2E1AD4126890}"/>
                </a:ext>
              </a:extLst>
            </p:cNvPr>
            <p:cNvSpPr/>
            <p:nvPr/>
          </p:nvSpPr>
          <p:spPr>
            <a:xfrm>
              <a:off x="2587710" y="230757"/>
              <a:ext cx="237583" cy="13025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80A209-29AD-4A23-85AC-DDDB2387E532}"/>
                </a:ext>
              </a:extLst>
            </p:cNvPr>
            <p:cNvSpPr/>
            <p:nvPr/>
          </p:nvSpPr>
          <p:spPr>
            <a:xfrm>
              <a:off x="2924541" y="673683"/>
              <a:ext cx="221177" cy="8596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85108A-42D6-4A79-B940-806D2C74E67E}"/>
                </a:ext>
              </a:extLst>
            </p:cNvPr>
            <p:cNvSpPr/>
            <p:nvPr/>
          </p:nvSpPr>
          <p:spPr>
            <a:xfrm>
              <a:off x="3261372" y="730929"/>
              <a:ext cx="221180" cy="8023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246B466-D692-48F7-B350-539788B13EAC}"/>
                </a:ext>
              </a:extLst>
            </p:cNvPr>
            <p:cNvSpPr/>
            <p:nvPr/>
          </p:nvSpPr>
          <p:spPr>
            <a:xfrm>
              <a:off x="3598203" y="468997"/>
              <a:ext cx="226574" cy="106429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A49B40E-4C6B-4D10-A907-4CE1D56CAC5A}"/>
              </a:ext>
            </a:extLst>
          </p:cNvPr>
          <p:cNvGrpSpPr/>
          <p:nvPr/>
        </p:nvGrpSpPr>
        <p:grpSpPr>
          <a:xfrm>
            <a:off x="3133500" y="4493140"/>
            <a:ext cx="429808" cy="481439"/>
            <a:chOff x="2587710" y="226120"/>
            <a:chExt cx="1237067" cy="130717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53A24A-44E4-48DA-87CD-AC126100DD1D}"/>
                </a:ext>
              </a:extLst>
            </p:cNvPr>
            <p:cNvSpPr/>
            <p:nvPr/>
          </p:nvSpPr>
          <p:spPr>
            <a:xfrm>
              <a:off x="2587710" y="808642"/>
              <a:ext cx="237583" cy="7246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BA99820-52C2-4428-B232-425C5515C622}"/>
                </a:ext>
              </a:extLst>
            </p:cNvPr>
            <p:cNvSpPr/>
            <p:nvPr/>
          </p:nvSpPr>
          <p:spPr>
            <a:xfrm>
              <a:off x="2924541" y="226120"/>
              <a:ext cx="237583" cy="1307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F55109B-79D1-44C7-8C6E-ECA40B59BAB2}"/>
                </a:ext>
              </a:extLst>
            </p:cNvPr>
            <p:cNvSpPr/>
            <p:nvPr/>
          </p:nvSpPr>
          <p:spPr>
            <a:xfrm>
              <a:off x="3261372" y="445951"/>
              <a:ext cx="237583" cy="10873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E34F3BC-0E23-457D-AA7B-EEAE310A8646}"/>
                </a:ext>
              </a:extLst>
            </p:cNvPr>
            <p:cNvSpPr/>
            <p:nvPr/>
          </p:nvSpPr>
          <p:spPr>
            <a:xfrm>
              <a:off x="3598203" y="641756"/>
              <a:ext cx="226574" cy="8915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FFE1D6B-D73B-4FF0-BAEB-8957D0D5DA74}"/>
              </a:ext>
            </a:extLst>
          </p:cNvPr>
          <p:cNvSpPr/>
          <p:nvPr/>
        </p:nvSpPr>
        <p:spPr>
          <a:xfrm>
            <a:off x="361467" y="5636639"/>
            <a:ext cx="1225712" cy="167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Location 1</a:t>
            </a: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CD1F5C-96F8-4B2A-8A7F-2C424DB335AE}"/>
              </a:ext>
            </a:extLst>
          </p:cNvPr>
          <p:cNvSpPr/>
          <p:nvPr/>
        </p:nvSpPr>
        <p:spPr>
          <a:xfrm>
            <a:off x="361467" y="5924200"/>
            <a:ext cx="1225712" cy="167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Location 2</a:t>
            </a: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0EB70F-05A0-449A-A9AF-83FB4A29D922}"/>
              </a:ext>
            </a:extLst>
          </p:cNvPr>
          <p:cNvSpPr/>
          <p:nvPr/>
        </p:nvSpPr>
        <p:spPr>
          <a:xfrm>
            <a:off x="361467" y="6211761"/>
            <a:ext cx="1225712" cy="1679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Location 3</a:t>
            </a: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320C24-3771-4B58-BAEB-D702EC0F241F}"/>
              </a:ext>
            </a:extLst>
          </p:cNvPr>
          <p:cNvSpPr/>
          <p:nvPr/>
        </p:nvSpPr>
        <p:spPr>
          <a:xfrm>
            <a:off x="361467" y="6502924"/>
            <a:ext cx="1225712" cy="1679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Location 4</a:t>
            </a: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C4F6E52-5F05-4D5D-8DAD-EED68ACB4F29}"/>
              </a:ext>
            </a:extLst>
          </p:cNvPr>
          <p:cNvGrpSpPr/>
          <p:nvPr/>
        </p:nvGrpSpPr>
        <p:grpSpPr>
          <a:xfrm>
            <a:off x="5590980" y="3067655"/>
            <a:ext cx="425971" cy="461426"/>
            <a:chOff x="2587710" y="280460"/>
            <a:chExt cx="1226023" cy="125283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C09FAD6-193D-4E0D-AB1C-617240562B1F}"/>
                </a:ext>
              </a:extLst>
            </p:cNvPr>
            <p:cNvSpPr/>
            <p:nvPr/>
          </p:nvSpPr>
          <p:spPr>
            <a:xfrm>
              <a:off x="2587710" y="475471"/>
              <a:ext cx="232983" cy="10578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FA74F0-C5E7-4A75-B311-318580FEBE78}"/>
                </a:ext>
              </a:extLst>
            </p:cNvPr>
            <p:cNvSpPr/>
            <p:nvPr/>
          </p:nvSpPr>
          <p:spPr>
            <a:xfrm>
              <a:off x="2924541" y="280460"/>
              <a:ext cx="232983" cy="12528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D6E3E17-60BF-4CFF-8979-870D4B222BB8}"/>
                </a:ext>
              </a:extLst>
            </p:cNvPr>
            <p:cNvSpPr/>
            <p:nvPr/>
          </p:nvSpPr>
          <p:spPr>
            <a:xfrm>
              <a:off x="3261372" y="475472"/>
              <a:ext cx="270169" cy="10578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CAAA7E-3B6B-421C-B809-629CF485F0C5}"/>
                </a:ext>
              </a:extLst>
            </p:cNvPr>
            <p:cNvSpPr/>
            <p:nvPr/>
          </p:nvSpPr>
          <p:spPr>
            <a:xfrm>
              <a:off x="3598203" y="726627"/>
              <a:ext cx="215530" cy="8066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AC5177-673D-496C-89E0-E83123D10CBB}"/>
              </a:ext>
            </a:extLst>
          </p:cNvPr>
          <p:cNvGrpSpPr/>
          <p:nvPr/>
        </p:nvGrpSpPr>
        <p:grpSpPr>
          <a:xfrm>
            <a:off x="7694704" y="2383246"/>
            <a:ext cx="433633" cy="454845"/>
            <a:chOff x="2587710" y="298325"/>
            <a:chExt cx="1248076" cy="123496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7CDA5E8-960D-4CC4-97CF-DFB3083D7B7F}"/>
                </a:ext>
              </a:extLst>
            </p:cNvPr>
            <p:cNvSpPr/>
            <p:nvPr/>
          </p:nvSpPr>
          <p:spPr>
            <a:xfrm>
              <a:off x="2587710" y="409768"/>
              <a:ext cx="236593" cy="1123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43FFC55-36FA-4809-8E0F-56B3644FF98A}"/>
                </a:ext>
              </a:extLst>
            </p:cNvPr>
            <p:cNvSpPr/>
            <p:nvPr/>
          </p:nvSpPr>
          <p:spPr>
            <a:xfrm>
              <a:off x="2924541" y="298325"/>
              <a:ext cx="233268" cy="12349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9F907C2-DF46-4F0A-870F-145778971EF4}"/>
                </a:ext>
              </a:extLst>
            </p:cNvPr>
            <p:cNvSpPr/>
            <p:nvPr/>
          </p:nvSpPr>
          <p:spPr>
            <a:xfrm>
              <a:off x="3261372" y="1132490"/>
              <a:ext cx="236593" cy="400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5F8166A-FA67-4B24-B949-83FEF94B3674}"/>
                </a:ext>
              </a:extLst>
            </p:cNvPr>
            <p:cNvSpPr/>
            <p:nvPr/>
          </p:nvSpPr>
          <p:spPr>
            <a:xfrm>
              <a:off x="3598203" y="872750"/>
              <a:ext cx="237583" cy="660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A11AF01-B39F-4529-BA8F-0F75BA96616F}"/>
              </a:ext>
            </a:extLst>
          </p:cNvPr>
          <p:cNvGrpSpPr/>
          <p:nvPr/>
        </p:nvGrpSpPr>
        <p:grpSpPr>
          <a:xfrm>
            <a:off x="10528209" y="4396275"/>
            <a:ext cx="433633" cy="317924"/>
            <a:chOff x="2587710" y="670084"/>
            <a:chExt cx="1248076" cy="86320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8125544-CB22-4C26-8FCF-CE0ED0D31F0F}"/>
                </a:ext>
              </a:extLst>
            </p:cNvPr>
            <p:cNvSpPr/>
            <p:nvPr/>
          </p:nvSpPr>
          <p:spPr>
            <a:xfrm>
              <a:off x="2587710" y="1194914"/>
              <a:ext cx="237583" cy="3383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FC83D0C-60A9-4F90-9A85-88B396D057E8}"/>
                </a:ext>
              </a:extLst>
            </p:cNvPr>
            <p:cNvSpPr/>
            <p:nvPr/>
          </p:nvSpPr>
          <p:spPr>
            <a:xfrm>
              <a:off x="2924541" y="670084"/>
              <a:ext cx="237583" cy="8632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B3421FD-5851-45F5-BEED-A0523D413FC0}"/>
                </a:ext>
              </a:extLst>
            </p:cNvPr>
            <p:cNvSpPr/>
            <p:nvPr/>
          </p:nvSpPr>
          <p:spPr>
            <a:xfrm>
              <a:off x="3261372" y="1042739"/>
              <a:ext cx="237583" cy="4905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512055B-F600-486E-9921-BF34BD0D9B46}"/>
                </a:ext>
              </a:extLst>
            </p:cNvPr>
            <p:cNvSpPr/>
            <p:nvPr/>
          </p:nvSpPr>
          <p:spPr>
            <a:xfrm>
              <a:off x="3598203" y="1267170"/>
              <a:ext cx="237583" cy="26612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3C3E75B-8036-4B2C-8A14-073AD37C81C1}"/>
              </a:ext>
            </a:extLst>
          </p:cNvPr>
          <p:cNvGrpSpPr/>
          <p:nvPr/>
        </p:nvGrpSpPr>
        <p:grpSpPr>
          <a:xfrm>
            <a:off x="5590980" y="2424291"/>
            <a:ext cx="432035" cy="454845"/>
            <a:chOff x="2587710" y="298325"/>
            <a:chExt cx="1243476" cy="123496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29D16BB-19DC-437B-8B68-C32B98753542}"/>
                </a:ext>
              </a:extLst>
            </p:cNvPr>
            <p:cNvSpPr/>
            <p:nvPr/>
          </p:nvSpPr>
          <p:spPr>
            <a:xfrm>
              <a:off x="2587710" y="298325"/>
              <a:ext cx="237583" cy="12349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58D8003-24FB-4916-B3D1-7A3FA2E3095E}"/>
                </a:ext>
              </a:extLst>
            </p:cNvPr>
            <p:cNvSpPr/>
            <p:nvPr/>
          </p:nvSpPr>
          <p:spPr>
            <a:xfrm>
              <a:off x="2924538" y="298325"/>
              <a:ext cx="232986" cy="12349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4696C29-D1C6-4433-97DB-CCBA30C34672}"/>
                </a:ext>
              </a:extLst>
            </p:cNvPr>
            <p:cNvSpPr/>
            <p:nvPr/>
          </p:nvSpPr>
          <p:spPr>
            <a:xfrm>
              <a:off x="3261372" y="977948"/>
              <a:ext cx="232983" cy="5553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EC2A4C7-B7BE-44DA-93AC-ED818D92C335}"/>
                </a:ext>
              </a:extLst>
            </p:cNvPr>
            <p:cNvSpPr/>
            <p:nvPr/>
          </p:nvSpPr>
          <p:spPr>
            <a:xfrm>
              <a:off x="3598203" y="594763"/>
              <a:ext cx="232983" cy="93852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28AC14B-E01B-4E02-B67A-8536E9659DFA}"/>
              </a:ext>
            </a:extLst>
          </p:cNvPr>
          <p:cNvGrpSpPr/>
          <p:nvPr/>
        </p:nvGrpSpPr>
        <p:grpSpPr>
          <a:xfrm>
            <a:off x="5589383" y="3784108"/>
            <a:ext cx="427569" cy="364989"/>
            <a:chOff x="2587710" y="542299"/>
            <a:chExt cx="1230622" cy="99099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3E8B83C-1169-4305-837E-5A00E9FA6F5E}"/>
                </a:ext>
              </a:extLst>
            </p:cNvPr>
            <p:cNvSpPr/>
            <p:nvPr/>
          </p:nvSpPr>
          <p:spPr>
            <a:xfrm>
              <a:off x="2587710" y="845191"/>
              <a:ext cx="237583" cy="6880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85D413C-87E3-4656-92F1-AA6ABBA4BAE2}"/>
                </a:ext>
              </a:extLst>
            </p:cNvPr>
            <p:cNvSpPr/>
            <p:nvPr/>
          </p:nvSpPr>
          <p:spPr>
            <a:xfrm>
              <a:off x="2924541" y="601551"/>
              <a:ext cx="221177" cy="9317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6E5DD2B-D9F8-47A7-AF2B-1805463CE1F7}"/>
                </a:ext>
              </a:extLst>
            </p:cNvPr>
            <p:cNvSpPr/>
            <p:nvPr/>
          </p:nvSpPr>
          <p:spPr>
            <a:xfrm>
              <a:off x="3261369" y="542299"/>
              <a:ext cx="250278" cy="9909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4BCDC17-7C17-405A-BD32-7D3B0B589303}"/>
                </a:ext>
              </a:extLst>
            </p:cNvPr>
            <p:cNvSpPr/>
            <p:nvPr/>
          </p:nvSpPr>
          <p:spPr>
            <a:xfrm>
              <a:off x="3598203" y="845191"/>
              <a:ext cx="220129" cy="68810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7757A58-F2C1-4358-9484-DA625A9B0077}"/>
              </a:ext>
            </a:extLst>
          </p:cNvPr>
          <p:cNvGrpSpPr/>
          <p:nvPr/>
        </p:nvGrpSpPr>
        <p:grpSpPr>
          <a:xfrm>
            <a:off x="7694704" y="3067654"/>
            <a:ext cx="432783" cy="490547"/>
            <a:chOff x="2587710" y="201390"/>
            <a:chExt cx="1245629" cy="133190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E58A664-5F95-4EEB-ACD2-022CD408A0D0}"/>
                </a:ext>
              </a:extLst>
            </p:cNvPr>
            <p:cNvSpPr/>
            <p:nvPr/>
          </p:nvSpPr>
          <p:spPr>
            <a:xfrm>
              <a:off x="2587710" y="1068815"/>
              <a:ext cx="236593" cy="4644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3393486-D55D-4AEF-874A-DEF20C44D038}"/>
                </a:ext>
              </a:extLst>
            </p:cNvPr>
            <p:cNvSpPr/>
            <p:nvPr/>
          </p:nvSpPr>
          <p:spPr>
            <a:xfrm>
              <a:off x="2924541" y="201390"/>
              <a:ext cx="233268" cy="1331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AFCAE47-27D1-43F0-A68D-E18F2BB1F712}"/>
                </a:ext>
              </a:extLst>
            </p:cNvPr>
            <p:cNvSpPr/>
            <p:nvPr/>
          </p:nvSpPr>
          <p:spPr>
            <a:xfrm>
              <a:off x="3261372" y="362978"/>
              <a:ext cx="237583" cy="11703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5CB3396-7EBE-456A-A8F5-C2D63E1B1E8F}"/>
                </a:ext>
              </a:extLst>
            </p:cNvPr>
            <p:cNvSpPr/>
            <p:nvPr/>
          </p:nvSpPr>
          <p:spPr>
            <a:xfrm>
              <a:off x="3598203" y="831181"/>
              <a:ext cx="235136" cy="7021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B17DC44-18E4-4FA4-82E3-64E4F98DB43C}"/>
              </a:ext>
            </a:extLst>
          </p:cNvPr>
          <p:cNvGrpSpPr/>
          <p:nvPr/>
        </p:nvGrpSpPr>
        <p:grpSpPr>
          <a:xfrm>
            <a:off x="7695068" y="3756548"/>
            <a:ext cx="433269" cy="482406"/>
            <a:chOff x="2587710" y="223496"/>
            <a:chExt cx="1247028" cy="130979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3AA2DAE-5854-4384-A3A9-A72C0773B0D5}"/>
                </a:ext>
              </a:extLst>
            </p:cNvPr>
            <p:cNvSpPr/>
            <p:nvPr/>
          </p:nvSpPr>
          <p:spPr>
            <a:xfrm>
              <a:off x="2587710" y="1284703"/>
              <a:ext cx="235545" cy="2485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07B566C-7345-4321-A946-36874D11DF79}"/>
                </a:ext>
              </a:extLst>
            </p:cNvPr>
            <p:cNvSpPr/>
            <p:nvPr/>
          </p:nvSpPr>
          <p:spPr>
            <a:xfrm>
              <a:off x="2924541" y="223496"/>
              <a:ext cx="232221" cy="13097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8D5507A-2DFB-4978-A137-0D6C6D70C3CA}"/>
                </a:ext>
              </a:extLst>
            </p:cNvPr>
            <p:cNvSpPr/>
            <p:nvPr/>
          </p:nvSpPr>
          <p:spPr>
            <a:xfrm>
              <a:off x="3261372" y="449735"/>
              <a:ext cx="235545" cy="10835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F81EF88-0C73-41BE-904F-DC04BAF720DC}"/>
                </a:ext>
              </a:extLst>
            </p:cNvPr>
            <p:cNvSpPr/>
            <p:nvPr/>
          </p:nvSpPr>
          <p:spPr>
            <a:xfrm>
              <a:off x="3598203" y="938043"/>
              <a:ext cx="236535" cy="59525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9CD23A5-9BA5-4E6F-A381-224C904C4CF4}"/>
              </a:ext>
            </a:extLst>
          </p:cNvPr>
          <p:cNvGrpSpPr/>
          <p:nvPr/>
        </p:nvGrpSpPr>
        <p:grpSpPr>
          <a:xfrm>
            <a:off x="7694704" y="4493141"/>
            <a:ext cx="432783" cy="431034"/>
            <a:chOff x="2587710" y="362978"/>
            <a:chExt cx="1245629" cy="117031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11F52CC-665C-4EB2-BCB9-35EC585409D2}"/>
                </a:ext>
              </a:extLst>
            </p:cNvPr>
            <p:cNvSpPr/>
            <p:nvPr/>
          </p:nvSpPr>
          <p:spPr>
            <a:xfrm>
              <a:off x="2587710" y="963180"/>
              <a:ext cx="233268" cy="5701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419C2A2-B877-41C3-833C-35ED19EFA649}"/>
                </a:ext>
              </a:extLst>
            </p:cNvPr>
            <p:cNvSpPr/>
            <p:nvPr/>
          </p:nvSpPr>
          <p:spPr>
            <a:xfrm>
              <a:off x="2924541" y="362978"/>
              <a:ext cx="233268" cy="1170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DF7BF1C-CB67-497B-AEA1-E297096375C5}"/>
                </a:ext>
              </a:extLst>
            </p:cNvPr>
            <p:cNvSpPr/>
            <p:nvPr/>
          </p:nvSpPr>
          <p:spPr>
            <a:xfrm>
              <a:off x="3261372" y="778611"/>
              <a:ext cx="236593" cy="75468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01B93FE-9E46-4F99-BBC2-000D6F249044}"/>
                </a:ext>
              </a:extLst>
            </p:cNvPr>
            <p:cNvSpPr/>
            <p:nvPr/>
          </p:nvSpPr>
          <p:spPr>
            <a:xfrm>
              <a:off x="3598203" y="1135781"/>
              <a:ext cx="235136" cy="3975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A76D60C-44C4-4860-A347-2D8BB685CE31}"/>
              </a:ext>
            </a:extLst>
          </p:cNvPr>
          <p:cNvGrpSpPr/>
          <p:nvPr/>
        </p:nvGrpSpPr>
        <p:grpSpPr>
          <a:xfrm>
            <a:off x="7694909" y="5173894"/>
            <a:ext cx="432578" cy="434598"/>
            <a:chOff x="2587710" y="353301"/>
            <a:chExt cx="1245039" cy="1179992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B9530EF-EE91-4050-906F-154914DB91B3}"/>
                </a:ext>
              </a:extLst>
            </p:cNvPr>
            <p:cNvSpPr/>
            <p:nvPr/>
          </p:nvSpPr>
          <p:spPr>
            <a:xfrm>
              <a:off x="2587710" y="1336519"/>
              <a:ext cx="232678" cy="1967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44D1C90-2AE0-424F-A430-01F1F5797FE0}"/>
                </a:ext>
              </a:extLst>
            </p:cNvPr>
            <p:cNvSpPr/>
            <p:nvPr/>
          </p:nvSpPr>
          <p:spPr>
            <a:xfrm>
              <a:off x="2924541" y="353301"/>
              <a:ext cx="232678" cy="11799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B5C7A5B-4799-423D-AC4D-EC0884AA57AB}"/>
                </a:ext>
              </a:extLst>
            </p:cNvPr>
            <p:cNvSpPr/>
            <p:nvPr/>
          </p:nvSpPr>
          <p:spPr>
            <a:xfrm>
              <a:off x="3261372" y="737905"/>
              <a:ext cx="236003" cy="79538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82033D-9A9D-4292-A93E-C7BAA469E5A3}"/>
                </a:ext>
              </a:extLst>
            </p:cNvPr>
            <p:cNvSpPr/>
            <p:nvPr/>
          </p:nvSpPr>
          <p:spPr>
            <a:xfrm>
              <a:off x="3598203" y="1004716"/>
              <a:ext cx="234546" cy="52857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4EE82E-BF67-4400-9029-5FE9AA1854EA}"/>
              </a:ext>
            </a:extLst>
          </p:cNvPr>
          <p:cNvGrpSpPr/>
          <p:nvPr/>
        </p:nvGrpSpPr>
        <p:grpSpPr>
          <a:xfrm>
            <a:off x="10528641" y="3803948"/>
            <a:ext cx="433201" cy="317924"/>
            <a:chOff x="2587710" y="670084"/>
            <a:chExt cx="1246832" cy="86320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23F15C8-D087-4E4E-8CC7-4B646EACBCF5}"/>
                </a:ext>
              </a:extLst>
            </p:cNvPr>
            <p:cNvSpPr/>
            <p:nvPr/>
          </p:nvSpPr>
          <p:spPr>
            <a:xfrm>
              <a:off x="2587710" y="1194914"/>
              <a:ext cx="237583" cy="3383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6D1A669-7646-4B99-BCD7-4CD3BCB27F6E}"/>
                </a:ext>
              </a:extLst>
            </p:cNvPr>
            <p:cNvSpPr/>
            <p:nvPr/>
          </p:nvSpPr>
          <p:spPr>
            <a:xfrm>
              <a:off x="2924541" y="670084"/>
              <a:ext cx="237583" cy="8632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002F67F-A1A6-41F5-9E26-EF25613CAF4A}"/>
                </a:ext>
              </a:extLst>
            </p:cNvPr>
            <p:cNvSpPr/>
            <p:nvPr/>
          </p:nvSpPr>
          <p:spPr>
            <a:xfrm>
              <a:off x="3261372" y="946172"/>
              <a:ext cx="236339" cy="5871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592C2D-59C0-47D6-BE93-28BD8F66E8CF}"/>
                </a:ext>
              </a:extLst>
            </p:cNvPr>
            <p:cNvSpPr/>
            <p:nvPr/>
          </p:nvSpPr>
          <p:spPr>
            <a:xfrm>
              <a:off x="3598203" y="1181042"/>
              <a:ext cx="236339" cy="35224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2297E08-D03D-43E8-86DD-7007CE9AC26E}"/>
              </a:ext>
            </a:extLst>
          </p:cNvPr>
          <p:cNvGrpSpPr/>
          <p:nvPr/>
        </p:nvGrpSpPr>
        <p:grpSpPr>
          <a:xfrm>
            <a:off x="10528641" y="2481302"/>
            <a:ext cx="433201" cy="317925"/>
            <a:chOff x="2587710" y="670084"/>
            <a:chExt cx="1246832" cy="86320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E918993-A773-4937-8702-AB06D37C1BC9}"/>
                </a:ext>
              </a:extLst>
            </p:cNvPr>
            <p:cNvSpPr/>
            <p:nvPr/>
          </p:nvSpPr>
          <p:spPr>
            <a:xfrm>
              <a:off x="2587710" y="907808"/>
              <a:ext cx="236339" cy="6254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3F92805-BBF5-4669-B029-408594FA6E9F}"/>
                </a:ext>
              </a:extLst>
            </p:cNvPr>
            <p:cNvSpPr/>
            <p:nvPr/>
          </p:nvSpPr>
          <p:spPr>
            <a:xfrm>
              <a:off x="2924541" y="670084"/>
              <a:ext cx="237583" cy="8632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21BEAC7-597D-4FC1-AC39-F2DC3D0EA560}"/>
                </a:ext>
              </a:extLst>
            </p:cNvPr>
            <p:cNvSpPr/>
            <p:nvPr/>
          </p:nvSpPr>
          <p:spPr>
            <a:xfrm>
              <a:off x="3261372" y="1042972"/>
              <a:ext cx="236339" cy="4903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DB675C4-7294-428F-8646-E1420ACE7CFD}"/>
                </a:ext>
              </a:extLst>
            </p:cNvPr>
            <p:cNvSpPr/>
            <p:nvPr/>
          </p:nvSpPr>
          <p:spPr>
            <a:xfrm>
              <a:off x="3598203" y="907807"/>
              <a:ext cx="236339" cy="62548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4A073A0-FC38-4F33-B2FD-3955A2A1FA58}"/>
              </a:ext>
            </a:extLst>
          </p:cNvPr>
          <p:cNvGrpSpPr/>
          <p:nvPr/>
        </p:nvGrpSpPr>
        <p:grpSpPr>
          <a:xfrm>
            <a:off x="10528641" y="3139479"/>
            <a:ext cx="433201" cy="317925"/>
            <a:chOff x="2587710" y="670084"/>
            <a:chExt cx="1246832" cy="863209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CF9F4AE-9476-45CD-9E48-59CFFC09638F}"/>
                </a:ext>
              </a:extLst>
            </p:cNvPr>
            <p:cNvSpPr/>
            <p:nvPr/>
          </p:nvSpPr>
          <p:spPr>
            <a:xfrm>
              <a:off x="2587710" y="1194914"/>
              <a:ext cx="237583" cy="3383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92EFEBA-6892-40C1-A5C5-B9FD7FE23620}"/>
                </a:ext>
              </a:extLst>
            </p:cNvPr>
            <p:cNvSpPr/>
            <p:nvPr/>
          </p:nvSpPr>
          <p:spPr>
            <a:xfrm>
              <a:off x="2924541" y="670084"/>
              <a:ext cx="237583" cy="8632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F080D41-5E67-4456-B5D3-F4B68818CA57}"/>
                </a:ext>
              </a:extLst>
            </p:cNvPr>
            <p:cNvSpPr/>
            <p:nvPr/>
          </p:nvSpPr>
          <p:spPr>
            <a:xfrm>
              <a:off x="3261372" y="670087"/>
              <a:ext cx="237583" cy="8632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6D576D3-4210-49FC-B0EB-35E0332B4528}"/>
                </a:ext>
              </a:extLst>
            </p:cNvPr>
            <p:cNvSpPr/>
            <p:nvPr/>
          </p:nvSpPr>
          <p:spPr>
            <a:xfrm>
              <a:off x="3598203" y="1214531"/>
              <a:ext cx="236339" cy="31876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620151C1-267E-4548-9029-FB3961BEE3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463">
            <a:off x="3756917" y="2365838"/>
            <a:ext cx="596874" cy="596874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078BE62C-A33A-4EC3-BCCF-EC28221AA1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463">
            <a:off x="3776667" y="3054731"/>
            <a:ext cx="596874" cy="596874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B6A2C29-CD34-4B9C-9E68-EE98FB1CE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463">
            <a:off x="3769552" y="3711876"/>
            <a:ext cx="596874" cy="596874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F48AAD8-1655-43CC-BD04-1B90E2AB91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92" b="23805"/>
          <a:stretch/>
        </p:blipFill>
        <p:spPr>
          <a:xfrm rot="19121540">
            <a:off x="6133879" y="2415070"/>
            <a:ext cx="488386" cy="601089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4A82E674-BB31-4395-9867-F24835ADF1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92" b="23805"/>
          <a:stretch/>
        </p:blipFill>
        <p:spPr>
          <a:xfrm rot="17046131">
            <a:off x="6018472" y="2682535"/>
            <a:ext cx="708016" cy="675922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D847F154-3508-4138-B235-6BF857E3346D}"/>
              </a:ext>
            </a:extLst>
          </p:cNvPr>
          <p:cNvSpPr/>
          <p:nvPr/>
        </p:nvSpPr>
        <p:spPr>
          <a:xfrm flipV="1">
            <a:off x="5516494" y="1501935"/>
            <a:ext cx="1171852" cy="2383188"/>
          </a:xfrm>
          <a:prstGeom prst="arc">
            <a:avLst>
              <a:gd name="adj1" fmla="val 16200000"/>
              <a:gd name="adj2" fmla="val 21508043"/>
            </a:avLst>
          </a:prstGeom>
          <a:ln w="38100">
            <a:solidFill>
              <a:srgbClr val="FF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61" name="Arc 160">
            <a:extLst>
              <a:ext uri="{FF2B5EF4-FFF2-40B4-BE49-F238E27FC236}">
                <a16:creationId xmlns:a16="http://schemas.microsoft.com/office/drawing/2014/main" id="{C6E27AEF-1F43-4280-A562-433DCA90404C}"/>
              </a:ext>
            </a:extLst>
          </p:cNvPr>
          <p:cNvSpPr/>
          <p:nvPr/>
        </p:nvSpPr>
        <p:spPr>
          <a:xfrm rot="15968449" flipV="1">
            <a:off x="10687361" y="3202387"/>
            <a:ext cx="502012" cy="753656"/>
          </a:xfrm>
          <a:prstGeom prst="arc">
            <a:avLst>
              <a:gd name="adj1" fmla="val 12616643"/>
              <a:gd name="adj2" fmla="val 19313623"/>
            </a:avLst>
          </a:prstGeom>
          <a:ln w="38100">
            <a:solidFill>
              <a:srgbClr val="FF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62" name="Arc 161">
            <a:extLst>
              <a:ext uri="{FF2B5EF4-FFF2-40B4-BE49-F238E27FC236}">
                <a16:creationId xmlns:a16="http://schemas.microsoft.com/office/drawing/2014/main" id="{C25DEF42-942B-434C-AF76-8C8554D4A039}"/>
              </a:ext>
            </a:extLst>
          </p:cNvPr>
          <p:cNvSpPr/>
          <p:nvPr/>
        </p:nvSpPr>
        <p:spPr>
          <a:xfrm rot="15968449" flipV="1">
            <a:off x="9181946" y="2809283"/>
            <a:ext cx="2368281" cy="3137693"/>
          </a:xfrm>
          <a:prstGeom prst="arc">
            <a:avLst>
              <a:gd name="adj1" fmla="val 12734529"/>
              <a:gd name="adj2" fmla="val 19313623"/>
            </a:avLst>
          </a:prstGeom>
          <a:ln w="38100">
            <a:solidFill>
              <a:srgbClr val="FF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7F99DE00-E94F-460B-93A8-51549A242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463">
            <a:off x="8277862" y="2456017"/>
            <a:ext cx="596874" cy="596874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A105C84-BAA3-4FF9-B6EE-BA2B8A2EB9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463">
            <a:off x="8266913" y="3108760"/>
            <a:ext cx="596874" cy="596874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8CC73EAD-A422-48EA-A7D1-7CCA669004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1370">
            <a:off x="8296627" y="3640978"/>
            <a:ext cx="569726" cy="767902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8F07115-E9EB-42DF-A8FD-AC6746DA82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56398">
            <a:off x="8345445" y="4279629"/>
            <a:ext cx="510791" cy="688467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E5401134-2133-4685-9F90-D7A5B03DC4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9202">
            <a:off x="8362945" y="5017458"/>
            <a:ext cx="493625" cy="665330"/>
          </a:xfrm>
          <a:prstGeom prst="rect">
            <a:avLst/>
          </a:prstGeom>
        </p:spPr>
      </p:pic>
      <p:sp>
        <p:nvSpPr>
          <p:cNvPr id="160" name="Arc 159">
            <a:extLst>
              <a:ext uri="{FF2B5EF4-FFF2-40B4-BE49-F238E27FC236}">
                <a16:creationId xmlns:a16="http://schemas.microsoft.com/office/drawing/2014/main" id="{1792B7CB-6112-43D7-A7D3-A1660F350323}"/>
              </a:ext>
            </a:extLst>
          </p:cNvPr>
          <p:cNvSpPr/>
          <p:nvPr/>
        </p:nvSpPr>
        <p:spPr>
          <a:xfrm rot="15968449" flipV="1">
            <a:off x="10670070" y="5271573"/>
            <a:ext cx="502012" cy="753656"/>
          </a:xfrm>
          <a:prstGeom prst="arc">
            <a:avLst>
              <a:gd name="adj1" fmla="val 12890124"/>
              <a:gd name="adj2" fmla="val 19134655"/>
            </a:avLst>
          </a:prstGeom>
          <a:ln w="38100">
            <a:solidFill>
              <a:srgbClr val="FF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1303000" y="6140940"/>
            <a:ext cx="622300" cy="615460"/>
          </a:xfrm>
          <a:prstGeom prst="rect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58922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45620" y="605697"/>
            <a:ext cx="61641" cy="6069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45619" y="1336722"/>
            <a:ext cx="61641" cy="6069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45619" y="2067747"/>
            <a:ext cx="61641" cy="6069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5618" y="2798772"/>
            <a:ext cx="61641" cy="6069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45616" y="4260822"/>
            <a:ext cx="61641" cy="6069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45616" y="4991847"/>
            <a:ext cx="61641" cy="6069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テキスト プレースホルダー 11"/>
          <p:cNvSpPr txBox="1">
            <a:spLocks/>
          </p:cNvSpPr>
          <p:nvPr/>
        </p:nvSpPr>
        <p:spPr>
          <a:xfrm>
            <a:off x="763668" y="605697"/>
            <a:ext cx="3929755" cy="606979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400" dirty="0">
                <a:solidFill>
                  <a:schemeClr val="tx1"/>
                </a:solidFill>
              </a:rPr>
              <a:t>Environment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19" name="テキスト プレースホルダー 11"/>
          <p:cNvSpPr txBox="1">
            <a:spLocks/>
          </p:cNvSpPr>
          <p:nvPr/>
        </p:nvSpPr>
        <p:spPr>
          <a:xfrm>
            <a:off x="763668" y="1336722"/>
            <a:ext cx="3929755" cy="606979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400" dirty="0">
                <a:solidFill>
                  <a:schemeClr val="tx1"/>
                </a:solidFill>
              </a:rPr>
              <a:t>Cost-effectiveness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20" name="テキスト プレースホルダー 11"/>
          <p:cNvSpPr txBox="1">
            <a:spLocks/>
          </p:cNvSpPr>
          <p:nvPr/>
        </p:nvSpPr>
        <p:spPr>
          <a:xfrm>
            <a:off x="763668" y="2067747"/>
            <a:ext cx="3929755" cy="606979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400" dirty="0">
                <a:solidFill>
                  <a:schemeClr val="tx1"/>
                </a:solidFill>
              </a:rPr>
              <a:t>Infrastructure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21" name="テキスト プレースホルダー 11"/>
          <p:cNvSpPr txBox="1">
            <a:spLocks/>
          </p:cNvSpPr>
          <p:nvPr/>
        </p:nvSpPr>
        <p:spPr>
          <a:xfrm>
            <a:off x="389986" y="2798772"/>
            <a:ext cx="4303437" cy="606979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200" dirty="0">
                <a:solidFill>
                  <a:schemeClr val="tx1"/>
                </a:solidFill>
              </a:rPr>
              <a:t>Current land use</a:t>
            </a:r>
          </a:p>
        </p:txBody>
      </p:sp>
      <p:sp>
        <p:nvSpPr>
          <p:cNvPr id="22" name="テキスト プレースホルダー 11"/>
          <p:cNvSpPr txBox="1">
            <a:spLocks/>
          </p:cNvSpPr>
          <p:nvPr/>
        </p:nvSpPr>
        <p:spPr>
          <a:xfrm>
            <a:off x="763667" y="4260822"/>
            <a:ext cx="3929755" cy="606979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400" dirty="0">
                <a:solidFill>
                  <a:schemeClr val="tx1"/>
                </a:solidFill>
              </a:rPr>
              <a:t>Residential effects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23" name="テキスト プレースホルダー 11"/>
          <p:cNvSpPr txBox="1">
            <a:spLocks/>
          </p:cNvSpPr>
          <p:nvPr/>
        </p:nvSpPr>
        <p:spPr>
          <a:xfrm>
            <a:off x="763667" y="4991847"/>
            <a:ext cx="3929755" cy="606979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400" dirty="0">
                <a:solidFill>
                  <a:schemeClr val="tx1"/>
                </a:solidFill>
              </a:rPr>
              <a:t>Accessibility to services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69431"/>
              </p:ext>
            </p:extLst>
          </p:nvPr>
        </p:nvGraphicFramePr>
        <p:xfrm>
          <a:off x="4859456" y="2067747"/>
          <a:ext cx="7026313" cy="606979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067232">
                  <a:extLst>
                    <a:ext uri="{9D8B030D-6E8A-4147-A177-3AD203B41FA5}">
                      <a16:colId xmlns:a16="http://schemas.microsoft.com/office/drawing/2014/main" val="2866270389"/>
                    </a:ext>
                  </a:extLst>
                </a:gridCol>
                <a:gridCol w="1666986">
                  <a:extLst>
                    <a:ext uri="{9D8B030D-6E8A-4147-A177-3AD203B41FA5}">
                      <a16:colId xmlns:a16="http://schemas.microsoft.com/office/drawing/2014/main" val="100775911"/>
                    </a:ext>
                  </a:extLst>
                </a:gridCol>
                <a:gridCol w="1326995">
                  <a:extLst>
                    <a:ext uri="{9D8B030D-6E8A-4147-A177-3AD203B41FA5}">
                      <a16:colId xmlns:a16="http://schemas.microsoft.com/office/drawing/2014/main" val="77396324"/>
                    </a:ext>
                  </a:extLst>
                </a:gridCol>
                <a:gridCol w="1450248">
                  <a:extLst>
                    <a:ext uri="{9D8B030D-6E8A-4147-A177-3AD203B41FA5}">
                      <a16:colId xmlns:a16="http://schemas.microsoft.com/office/drawing/2014/main" val="1065810159"/>
                    </a:ext>
                  </a:extLst>
                </a:gridCol>
                <a:gridCol w="1514852">
                  <a:extLst>
                    <a:ext uri="{9D8B030D-6E8A-4147-A177-3AD203B41FA5}">
                      <a16:colId xmlns:a16="http://schemas.microsoft.com/office/drawing/2014/main" val="2992538715"/>
                    </a:ext>
                  </a:extLst>
                </a:gridCol>
              </a:tblGrid>
              <a:tr h="60697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0,076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0,030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0,032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0,013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0,012</a:t>
                      </a: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75243557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31076"/>
              </p:ext>
            </p:extLst>
          </p:nvPr>
        </p:nvGraphicFramePr>
        <p:xfrm>
          <a:off x="4859454" y="2798772"/>
          <a:ext cx="7026315" cy="606979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067232">
                  <a:extLst>
                    <a:ext uri="{9D8B030D-6E8A-4147-A177-3AD203B41FA5}">
                      <a16:colId xmlns:a16="http://schemas.microsoft.com/office/drawing/2014/main" val="460634310"/>
                    </a:ext>
                  </a:extLst>
                </a:gridCol>
                <a:gridCol w="1678139">
                  <a:extLst>
                    <a:ext uri="{9D8B030D-6E8A-4147-A177-3AD203B41FA5}">
                      <a16:colId xmlns:a16="http://schemas.microsoft.com/office/drawing/2014/main" val="755173765"/>
                    </a:ext>
                  </a:extLst>
                </a:gridCol>
                <a:gridCol w="1304693">
                  <a:extLst>
                    <a:ext uri="{9D8B030D-6E8A-4147-A177-3AD203B41FA5}">
                      <a16:colId xmlns:a16="http://schemas.microsoft.com/office/drawing/2014/main" val="1400873761"/>
                    </a:ext>
                  </a:extLst>
                </a:gridCol>
                <a:gridCol w="1461398">
                  <a:extLst>
                    <a:ext uri="{9D8B030D-6E8A-4147-A177-3AD203B41FA5}">
                      <a16:colId xmlns:a16="http://schemas.microsoft.com/office/drawing/2014/main" val="3208027517"/>
                    </a:ext>
                  </a:extLst>
                </a:gridCol>
                <a:gridCol w="1514853">
                  <a:extLst>
                    <a:ext uri="{9D8B030D-6E8A-4147-A177-3AD203B41FA5}">
                      <a16:colId xmlns:a16="http://schemas.microsoft.com/office/drawing/2014/main" val="3244548209"/>
                    </a:ext>
                  </a:extLst>
                </a:gridCol>
              </a:tblGrid>
              <a:tr h="60697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0,043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0,002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0,027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0,013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0,003</a:t>
                      </a: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815088992"/>
                  </a:ext>
                </a:extLst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4745617" y="3529797"/>
            <a:ext cx="61641" cy="6069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テキスト プレースホルダー 11"/>
          <p:cNvSpPr txBox="1">
            <a:spLocks/>
          </p:cNvSpPr>
          <p:nvPr/>
        </p:nvSpPr>
        <p:spPr>
          <a:xfrm>
            <a:off x="389985" y="3529797"/>
            <a:ext cx="4303437" cy="606979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200" dirty="0">
                <a:solidFill>
                  <a:schemeClr val="tx1"/>
                </a:solidFill>
              </a:rPr>
              <a:t>planned developments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74712"/>
              </p:ext>
            </p:extLst>
          </p:nvPr>
        </p:nvGraphicFramePr>
        <p:xfrm>
          <a:off x="4859453" y="3529797"/>
          <a:ext cx="7026316" cy="606979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067232">
                  <a:extLst>
                    <a:ext uri="{9D8B030D-6E8A-4147-A177-3AD203B41FA5}">
                      <a16:colId xmlns:a16="http://schemas.microsoft.com/office/drawing/2014/main" val="1921724891"/>
                    </a:ext>
                  </a:extLst>
                </a:gridCol>
                <a:gridCol w="1666989">
                  <a:extLst>
                    <a:ext uri="{9D8B030D-6E8A-4147-A177-3AD203B41FA5}">
                      <a16:colId xmlns:a16="http://schemas.microsoft.com/office/drawing/2014/main" val="4190391497"/>
                    </a:ext>
                  </a:extLst>
                </a:gridCol>
                <a:gridCol w="1326995">
                  <a:extLst>
                    <a:ext uri="{9D8B030D-6E8A-4147-A177-3AD203B41FA5}">
                      <a16:colId xmlns:a16="http://schemas.microsoft.com/office/drawing/2014/main" val="1977611405"/>
                    </a:ext>
                  </a:extLst>
                </a:gridCol>
                <a:gridCol w="1450247">
                  <a:extLst>
                    <a:ext uri="{9D8B030D-6E8A-4147-A177-3AD203B41FA5}">
                      <a16:colId xmlns:a16="http://schemas.microsoft.com/office/drawing/2014/main" val="4199928061"/>
                    </a:ext>
                  </a:extLst>
                </a:gridCol>
                <a:gridCol w="1514853">
                  <a:extLst>
                    <a:ext uri="{9D8B030D-6E8A-4147-A177-3AD203B41FA5}">
                      <a16:colId xmlns:a16="http://schemas.microsoft.com/office/drawing/2014/main" val="2243800277"/>
                    </a:ext>
                  </a:extLst>
                </a:gridCol>
              </a:tblGrid>
              <a:tr h="60697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0,097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0,010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0,043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0,043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0,141</a:t>
                      </a: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84767507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64675"/>
              </p:ext>
            </p:extLst>
          </p:nvPr>
        </p:nvGraphicFramePr>
        <p:xfrm>
          <a:off x="4859453" y="605697"/>
          <a:ext cx="7026316" cy="606979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067232">
                  <a:extLst>
                    <a:ext uri="{9D8B030D-6E8A-4147-A177-3AD203B41FA5}">
                      <a16:colId xmlns:a16="http://schemas.microsoft.com/office/drawing/2014/main" val="1987390746"/>
                    </a:ext>
                  </a:extLst>
                </a:gridCol>
                <a:gridCol w="1657851">
                  <a:extLst>
                    <a:ext uri="{9D8B030D-6E8A-4147-A177-3AD203B41FA5}">
                      <a16:colId xmlns:a16="http://schemas.microsoft.com/office/drawing/2014/main" val="3868069558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284329776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3903517678"/>
                    </a:ext>
                  </a:extLst>
                </a:gridCol>
                <a:gridCol w="1514853">
                  <a:extLst>
                    <a:ext uri="{9D8B030D-6E8A-4147-A177-3AD203B41FA5}">
                      <a16:colId xmlns:a16="http://schemas.microsoft.com/office/drawing/2014/main" val="3112722521"/>
                    </a:ext>
                  </a:extLst>
                </a:gridCol>
              </a:tblGrid>
              <a:tr h="6069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aiandra GD" panose="020E0502030308020204" pitchFamily="34" charset="0"/>
                        </a:rPr>
                        <a:t>0,490</a:t>
                      </a:r>
                      <a:endParaRPr lang="en-US" sz="1600" dirty="0">
                        <a:effectLst/>
                        <a:latin typeface="Maiandra GD" panose="020E0502030308020204" pitchFamily="34" charset="0"/>
                        <a:ea typeface="Arial Unicode MS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aiandra GD" panose="020E0502030308020204" pitchFamily="34" charset="0"/>
                        </a:rPr>
                        <a:t>0,5985</a:t>
                      </a:r>
                      <a:endParaRPr lang="en-US" sz="1600" dirty="0">
                        <a:effectLst/>
                        <a:latin typeface="Maiandra GD" panose="020E0502030308020204" pitchFamily="34" charset="0"/>
                        <a:ea typeface="Arial Unicode MS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aiandra GD" panose="020E0502030308020204" pitchFamily="34" charset="0"/>
                        </a:rPr>
                        <a:t>0,041</a:t>
                      </a:r>
                      <a:endParaRPr lang="en-US" sz="1600" dirty="0">
                        <a:effectLst/>
                        <a:latin typeface="Maiandra GD" panose="020E0502030308020204" pitchFamily="34" charset="0"/>
                        <a:ea typeface="Arial Unicode MS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aiandra GD" panose="020E0502030308020204" pitchFamily="34" charset="0"/>
                        </a:rPr>
                        <a:t>0,029</a:t>
                      </a:r>
                      <a:endParaRPr lang="en-US" sz="1600" dirty="0">
                        <a:effectLst/>
                        <a:latin typeface="Maiandra GD" panose="020E0502030308020204" pitchFamily="34" charset="0"/>
                        <a:ea typeface="Arial Unicode MS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aiandra GD" panose="020E0502030308020204" pitchFamily="34" charset="0"/>
                        </a:rPr>
                        <a:t>0,136</a:t>
                      </a:r>
                      <a:endParaRPr lang="en-US" sz="1600" dirty="0">
                        <a:effectLst/>
                        <a:latin typeface="Maiandra GD" panose="020E0502030308020204" pitchFamily="34" charset="0"/>
                        <a:ea typeface="Arial Unicode MS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4158824726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792793"/>
              </p:ext>
            </p:extLst>
          </p:nvPr>
        </p:nvGraphicFramePr>
        <p:xfrm>
          <a:off x="4859453" y="1336722"/>
          <a:ext cx="7026316" cy="606979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067232">
                  <a:extLst>
                    <a:ext uri="{9D8B030D-6E8A-4147-A177-3AD203B41FA5}">
                      <a16:colId xmlns:a16="http://schemas.microsoft.com/office/drawing/2014/main" val="3234269206"/>
                    </a:ext>
                  </a:extLst>
                </a:gridCol>
                <a:gridCol w="1657851">
                  <a:extLst>
                    <a:ext uri="{9D8B030D-6E8A-4147-A177-3AD203B41FA5}">
                      <a16:colId xmlns:a16="http://schemas.microsoft.com/office/drawing/2014/main" val="1745701889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3502694177"/>
                    </a:ext>
                  </a:extLst>
                </a:gridCol>
                <a:gridCol w="1459230">
                  <a:extLst>
                    <a:ext uri="{9D8B030D-6E8A-4147-A177-3AD203B41FA5}">
                      <a16:colId xmlns:a16="http://schemas.microsoft.com/office/drawing/2014/main" val="2357118828"/>
                    </a:ext>
                  </a:extLst>
                </a:gridCol>
                <a:gridCol w="1514853">
                  <a:extLst>
                    <a:ext uri="{9D8B030D-6E8A-4147-A177-3AD203B41FA5}">
                      <a16:colId xmlns:a16="http://schemas.microsoft.com/office/drawing/2014/main" val="4215190029"/>
                    </a:ext>
                  </a:extLst>
                </a:gridCol>
              </a:tblGrid>
              <a:tr h="60697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0,205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0,154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0,154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0,154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0,031</a:t>
                      </a: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498527957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04321"/>
              </p:ext>
            </p:extLst>
          </p:nvPr>
        </p:nvGraphicFramePr>
        <p:xfrm>
          <a:off x="4859451" y="4260822"/>
          <a:ext cx="7026317" cy="606979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067233">
                  <a:extLst>
                    <a:ext uri="{9D8B030D-6E8A-4147-A177-3AD203B41FA5}">
                      <a16:colId xmlns:a16="http://schemas.microsoft.com/office/drawing/2014/main" val="191796524"/>
                    </a:ext>
                  </a:extLst>
                </a:gridCol>
                <a:gridCol w="1676902">
                  <a:extLst>
                    <a:ext uri="{9D8B030D-6E8A-4147-A177-3AD203B41FA5}">
                      <a16:colId xmlns:a16="http://schemas.microsoft.com/office/drawing/2014/main" val="2177923239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70435174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3688866624"/>
                    </a:ext>
                  </a:extLst>
                </a:gridCol>
                <a:gridCol w="1514853">
                  <a:extLst>
                    <a:ext uri="{9D8B030D-6E8A-4147-A177-3AD203B41FA5}">
                      <a16:colId xmlns:a16="http://schemas.microsoft.com/office/drawing/2014/main" val="1838267904"/>
                    </a:ext>
                  </a:extLst>
                </a:gridCol>
              </a:tblGrid>
              <a:tr h="60697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0,041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0,033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0,004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0,002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0,012</a:t>
                      </a: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505235951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87179"/>
              </p:ext>
            </p:extLst>
          </p:nvPr>
        </p:nvGraphicFramePr>
        <p:xfrm>
          <a:off x="4859451" y="4991847"/>
          <a:ext cx="7026317" cy="606979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067233">
                  <a:extLst>
                    <a:ext uri="{9D8B030D-6E8A-4147-A177-3AD203B41FA5}">
                      <a16:colId xmlns:a16="http://schemas.microsoft.com/office/drawing/2014/main" val="2882185995"/>
                    </a:ext>
                  </a:extLst>
                </a:gridCol>
                <a:gridCol w="1670552">
                  <a:extLst>
                    <a:ext uri="{9D8B030D-6E8A-4147-A177-3AD203B41FA5}">
                      <a16:colId xmlns:a16="http://schemas.microsoft.com/office/drawing/2014/main" val="1877507331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4231360742"/>
                    </a:ext>
                  </a:extLst>
                </a:gridCol>
                <a:gridCol w="1433829">
                  <a:extLst>
                    <a:ext uri="{9D8B030D-6E8A-4147-A177-3AD203B41FA5}">
                      <a16:colId xmlns:a16="http://schemas.microsoft.com/office/drawing/2014/main" val="1678458986"/>
                    </a:ext>
                  </a:extLst>
                </a:gridCol>
                <a:gridCol w="1514853">
                  <a:extLst>
                    <a:ext uri="{9D8B030D-6E8A-4147-A177-3AD203B41FA5}">
                      <a16:colId xmlns:a16="http://schemas.microsoft.com/office/drawing/2014/main" val="644468213"/>
                    </a:ext>
                  </a:extLst>
                </a:gridCol>
              </a:tblGrid>
              <a:tr h="60697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0,048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0,041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0,003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0,003</a:t>
                      </a: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0,016</a:t>
                      </a: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331178239"/>
                  </a:ext>
                </a:extLst>
              </a:tr>
            </a:tbl>
          </a:graphicData>
        </a:graphic>
      </p:graphicFrame>
      <p:sp>
        <p:nvSpPr>
          <p:cNvPr id="35" name="Rectangle 34"/>
          <p:cNvSpPr/>
          <p:nvPr/>
        </p:nvSpPr>
        <p:spPr>
          <a:xfrm>
            <a:off x="11337767" y="6106979"/>
            <a:ext cx="500063" cy="49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テキスト プレースホルダー 11"/>
          <p:cNvSpPr txBox="1">
            <a:spLocks/>
          </p:cNvSpPr>
          <p:nvPr/>
        </p:nvSpPr>
        <p:spPr>
          <a:xfrm rot="5400000">
            <a:off x="5160261" y="-180505"/>
            <a:ext cx="455311" cy="1071219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vert270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kumimoji="1" lang="en-US" altLang="ja-JP" sz="1600" dirty="0">
                <a:solidFill>
                  <a:schemeClr val="tx1"/>
                </a:solidFill>
              </a:rPr>
              <a:t>Weight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37" name="テキスト プレースホルダー 11"/>
          <p:cNvSpPr txBox="1">
            <a:spLocks/>
          </p:cNvSpPr>
          <p:nvPr/>
        </p:nvSpPr>
        <p:spPr>
          <a:xfrm rot="5400000">
            <a:off x="6530293" y="-465035"/>
            <a:ext cx="455311" cy="1640278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vert270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kumimoji="1" lang="en-US" altLang="ja-JP" sz="1600" dirty="0">
                <a:solidFill>
                  <a:schemeClr val="tx1"/>
                </a:solidFill>
              </a:rPr>
              <a:t>Location 0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38" name="テキスト プレースホルダー 11"/>
          <p:cNvSpPr txBox="1">
            <a:spLocks/>
          </p:cNvSpPr>
          <p:nvPr/>
        </p:nvSpPr>
        <p:spPr>
          <a:xfrm rot="5400000">
            <a:off x="8015989" y="-296170"/>
            <a:ext cx="455311" cy="1302549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vert270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kumimoji="1" lang="en-US" altLang="ja-JP" sz="1600" dirty="0">
                <a:solidFill>
                  <a:schemeClr val="tx1"/>
                </a:solidFill>
              </a:rPr>
              <a:t>Location 1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39" name="テキスト プレースホルダー 11"/>
          <p:cNvSpPr txBox="1">
            <a:spLocks/>
          </p:cNvSpPr>
          <p:nvPr/>
        </p:nvSpPr>
        <p:spPr>
          <a:xfrm rot="5400000">
            <a:off x="9405448" y="-366418"/>
            <a:ext cx="455311" cy="1443043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vert270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kumimoji="1" lang="en-US" altLang="ja-JP" sz="1600" dirty="0">
                <a:solidFill>
                  <a:schemeClr val="tx1"/>
                </a:solidFill>
              </a:rPr>
              <a:t>Location 2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40" name="テキスト プレースホルダー 11"/>
          <p:cNvSpPr txBox="1">
            <a:spLocks/>
          </p:cNvSpPr>
          <p:nvPr/>
        </p:nvSpPr>
        <p:spPr>
          <a:xfrm rot="5400000">
            <a:off x="10902066" y="-400448"/>
            <a:ext cx="455311" cy="1512092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vert270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kumimoji="1" lang="en-US" altLang="ja-JP" sz="1600" dirty="0">
                <a:solidFill>
                  <a:schemeClr val="tx1"/>
                </a:solidFill>
              </a:rPr>
              <a:t>Location 3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228216"/>
              </p:ext>
            </p:extLst>
          </p:nvPr>
        </p:nvGraphicFramePr>
        <p:xfrm>
          <a:off x="4859451" y="5722872"/>
          <a:ext cx="7026317" cy="424836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067233">
                  <a:extLst>
                    <a:ext uri="{9D8B030D-6E8A-4147-A177-3AD203B41FA5}">
                      <a16:colId xmlns:a16="http://schemas.microsoft.com/office/drawing/2014/main" val="1792995837"/>
                    </a:ext>
                  </a:extLst>
                </a:gridCol>
                <a:gridCol w="1674440">
                  <a:extLst>
                    <a:ext uri="{9D8B030D-6E8A-4147-A177-3AD203B41FA5}">
                      <a16:colId xmlns:a16="http://schemas.microsoft.com/office/drawing/2014/main" val="359602097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548375168"/>
                    </a:ext>
                  </a:extLst>
                </a:gridCol>
                <a:gridCol w="1436291">
                  <a:extLst>
                    <a:ext uri="{9D8B030D-6E8A-4147-A177-3AD203B41FA5}">
                      <a16:colId xmlns:a16="http://schemas.microsoft.com/office/drawing/2014/main" val="1470553644"/>
                    </a:ext>
                  </a:extLst>
                </a:gridCol>
                <a:gridCol w="1514853">
                  <a:extLst>
                    <a:ext uri="{9D8B030D-6E8A-4147-A177-3AD203B41FA5}">
                      <a16:colId xmlns:a16="http://schemas.microsoft.com/office/drawing/2014/main" val="1099595827"/>
                    </a:ext>
                  </a:extLst>
                </a:gridCol>
              </a:tblGrid>
              <a:tr h="42483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0" marR="6350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0,871</a:t>
                      </a:r>
                    </a:p>
                  </a:txBody>
                  <a:tcPr marL="63500" marR="6350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0,3071</a:t>
                      </a:r>
                    </a:p>
                  </a:txBody>
                  <a:tcPr marL="63500" marR="6350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0,260</a:t>
                      </a:r>
                    </a:p>
                  </a:txBody>
                  <a:tcPr marL="63500" marR="6350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0,354</a:t>
                      </a:r>
                    </a:p>
                  </a:txBody>
                  <a:tcPr marL="63500" marR="6350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72037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11681"/>
              </p:ext>
            </p:extLst>
          </p:nvPr>
        </p:nvGraphicFramePr>
        <p:xfrm>
          <a:off x="4859451" y="6233433"/>
          <a:ext cx="7026317" cy="515104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072893">
                  <a:extLst>
                    <a:ext uri="{9D8B030D-6E8A-4147-A177-3AD203B41FA5}">
                      <a16:colId xmlns:a16="http://schemas.microsoft.com/office/drawing/2014/main" val="2676903968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221521115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43551143"/>
                    </a:ext>
                  </a:extLst>
                </a:gridCol>
                <a:gridCol w="1436291">
                  <a:extLst>
                    <a:ext uri="{9D8B030D-6E8A-4147-A177-3AD203B41FA5}">
                      <a16:colId xmlns:a16="http://schemas.microsoft.com/office/drawing/2014/main" val="974247574"/>
                    </a:ext>
                  </a:extLst>
                </a:gridCol>
                <a:gridCol w="1514853">
                  <a:extLst>
                    <a:ext uri="{9D8B030D-6E8A-4147-A177-3AD203B41FA5}">
                      <a16:colId xmlns:a16="http://schemas.microsoft.com/office/drawing/2014/main" val="2310312724"/>
                    </a:ext>
                  </a:extLst>
                </a:gridCol>
              </a:tblGrid>
              <a:tr h="515104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0" marR="6350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0" marR="6350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3500" marR="6350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0" marR="6350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0" marR="6350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835140"/>
                  </a:ext>
                </a:extLst>
              </a:tr>
            </a:tbl>
          </a:graphicData>
        </a:graphic>
      </p:graphicFrame>
      <p:sp>
        <p:nvSpPr>
          <p:cNvPr id="43" name="Rectangle 42"/>
          <p:cNvSpPr/>
          <p:nvPr/>
        </p:nvSpPr>
        <p:spPr>
          <a:xfrm>
            <a:off x="266975" y="29028"/>
            <a:ext cx="4464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Comparison of alternatives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45895" y="5731037"/>
            <a:ext cx="27656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Maiandra GD" panose="020E0502030308020204" pitchFamily="34" charset="0"/>
              </a:rPr>
              <a:t>Summarized weights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038611" y="6237605"/>
            <a:ext cx="27656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solidFill>
                  <a:srgbClr val="000000"/>
                </a:solidFill>
                <a:latin typeface="Maiandra GD" panose="020E0502030308020204" pitchFamily="34" charset="0"/>
              </a:rPr>
              <a:t>Rank</a:t>
            </a:r>
          </a:p>
        </p:txBody>
      </p:sp>
    </p:spTree>
    <p:extLst>
      <p:ext uri="{BB962C8B-B14F-4D97-AF65-F5344CB8AC3E}">
        <p14:creationId xmlns:p14="http://schemas.microsoft.com/office/powerpoint/2010/main" val="221785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4529" y="2537556"/>
            <a:ext cx="2364828" cy="97041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Location 0</a:t>
            </a:r>
          </a:p>
        </p:txBody>
      </p:sp>
      <p:sp>
        <p:nvSpPr>
          <p:cNvPr id="3" name="Right Triangle 2"/>
          <p:cNvSpPr/>
          <p:nvPr/>
        </p:nvSpPr>
        <p:spPr>
          <a:xfrm flipH="1">
            <a:off x="1254529" y="1952478"/>
            <a:ext cx="924916" cy="585077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Isosceles Triangle 4"/>
          <p:cNvSpPr/>
          <p:nvPr/>
        </p:nvSpPr>
        <p:spPr>
          <a:xfrm rot="5196915">
            <a:off x="1501867" y="1654374"/>
            <a:ext cx="706168" cy="640654"/>
          </a:xfrm>
          <a:prstGeom prst="triangle">
            <a:avLst>
              <a:gd name="adj" fmla="val 50327"/>
            </a:avLst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54529" y="3551513"/>
            <a:ext cx="2364828" cy="819976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Location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0177" y="4413208"/>
            <a:ext cx="2364828" cy="86786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Location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50177" y="5318481"/>
            <a:ext cx="2364828" cy="576588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Location 3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1745"/>
              </p:ext>
            </p:extLst>
          </p:nvPr>
        </p:nvGraphicFramePr>
        <p:xfrm>
          <a:off x="3619357" y="2540308"/>
          <a:ext cx="7119007" cy="510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99">
                  <a:extLst>
                    <a:ext uri="{9D8B030D-6E8A-4147-A177-3AD203B41FA5}">
                      <a16:colId xmlns:a16="http://schemas.microsoft.com/office/drawing/2014/main" val="2173723457"/>
                    </a:ext>
                  </a:extLst>
                </a:gridCol>
                <a:gridCol w="4560608">
                  <a:extLst>
                    <a:ext uri="{9D8B030D-6E8A-4147-A177-3AD203B41FA5}">
                      <a16:colId xmlns:a16="http://schemas.microsoft.com/office/drawing/2014/main" val="2099314993"/>
                    </a:ext>
                  </a:extLst>
                </a:gridCol>
              </a:tblGrid>
              <a:tr h="51046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Planned development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Construction measures (long-term)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05936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20568"/>
              </p:ext>
            </p:extLst>
          </p:nvPr>
        </p:nvGraphicFramePr>
        <p:xfrm>
          <a:off x="3619356" y="3050771"/>
          <a:ext cx="7119007" cy="47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99">
                  <a:extLst>
                    <a:ext uri="{9D8B030D-6E8A-4147-A177-3AD203B41FA5}">
                      <a16:colId xmlns:a16="http://schemas.microsoft.com/office/drawing/2014/main" val="2759099687"/>
                    </a:ext>
                  </a:extLst>
                </a:gridCol>
                <a:gridCol w="4560608">
                  <a:extLst>
                    <a:ext uri="{9D8B030D-6E8A-4147-A177-3AD203B41FA5}">
                      <a16:colId xmlns:a16="http://schemas.microsoft.com/office/drawing/2014/main" val="2849069518"/>
                    </a:ext>
                  </a:extLst>
                </a:gridCol>
              </a:tblGrid>
              <a:tr h="47537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Cost effectiveness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66428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47263"/>
              </p:ext>
            </p:extLst>
          </p:nvPr>
        </p:nvGraphicFramePr>
        <p:xfrm>
          <a:off x="3619357" y="3546749"/>
          <a:ext cx="7119007" cy="44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99">
                  <a:extLst>
                    <a:ext uri="{9D8B030D-6E8A-4147-A177-3AD203B41FA5}">
                      <a16:colId xmlns:a16="http://schemas.microsoft.com/office/drawing/2014/main" val="2286305097"/>
                    </a:ext>
                  </a:extLst>
                </a:gridCol>
                <a:gridCol w="4560608">
                  <a:extLst>
                    <a:ext uri="{9D8B030D-6E8A-4147-A177-3AD203B41FA5}">
                      <a16:colId xmlns:a16="http://schemas.microsoft.com/office/drawing/2014/main" val="1583776455"/>
                    </a:ext>
                  </a:extLst>
                </a:gridCol>
              </a:tblGrid>
              <a:tr h="44694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Environmental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issues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Procedural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(Reduce negative impacts)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01511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674246"/>
              </p:ext>
            </p:extLst>
          </p:nvPr>
        </p:nvGraphicFramePr>
        <p:xfrm>
          <a:off x="3619357" y="3998456"/>
          <a:ext cx="7119007" cy="394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99">
                  <a:extLst>
                    <a:ext uri="{9D8B030D-6E8A-4147-A177-3AD203B41FA5}">
                      <a16:colId xmlns:a16="http://schemas.microsoft.com/office/drawing/2014/main" val="3574319119"/>
                    </a:ext>
                  </a:extLst>
                </a:gridCol>
                <a:gridCol w="4560608">
                  <a:extLst>
                    <a:ext uri="{9D8B030D-6E8A-4147-A177-3AD203B41FA5}">
                      <a16:colId xmlns:a16="http://schemas.microsoft.com/office/drawing/2014/main" val="2774012328"/>
                    </a:ext>
                  </a:extLst>
                </a:gridCol>
              </a:tblGrid>
              <a:tr h="131489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Current land use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Spatial regulative 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466197"/>
                  </a:ext>
                </a:extLst>
              </a:tr>
              <a:tr h="262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66909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0120"/>
              </p:ext>
            </p:extLst>
          </p:nvPr>
        </p:nvGraphicFramePr>
        <p:xfrm>
          <a:off x="3621356" y="4423373"/>
          <a:ext cx="711900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99">
                  <a:extLst>
                    <a:ext uri="{9D8B030D-6E8A-4147-A177-3AD203B41FA5}">
                      <a16:colId xmlns:a16="http://schemas.microsoft.com/office/drawing/2014/main" val="661220021"/>
                    </a:ext>
                  </a:extLst>
                </a:gridCol>
                <a:gridCol w="4560607">
                  <a:extLst>
                    <a:ext uri="{9D8B030D-6E8A-4147-A177-3AD203B41FA5}">
                      <a16:colId xmlns:a16="http://schemas.microsoft.com/office/drawing/2014/main" val="93962696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Technical, repair 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34316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25259"/>
              </p:ext>
            </p:extLst>
          </p:nvPr>
        </p:nvGraphicFramePr>
        <p:xfrm>
          <a:off x="3615006" y="4878530"/>
          <a:ext cx="7119007" cy="420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400">
                  <a:extLst>
                    <a:ext uri="{9D8B030D-6E8A-4147-A177-3AD203B41FA5}">
                      <a16:colId xmlns:a16="http://schemas.microsoft.com/office/drawing/2014/main" val="3815104724"/>
                    </a:ext>
                  </a:extLst>
                </a:gridCol>
                <a:gridCol w="4560607">
                  <a:extLst>
                    <a:ext uri="{9D8B030D-6E8A-4147-A177-3AD203B41FA5}">
                      <a16:colId xmlns:a16="http://schemas.microsoft.com/office/drawing/2014/main" val="3829323480"/>
                    </a:ext>
                  </a:extLst>
                </a:gridCol>
              </a:tblGrid>
              <a:tr h="42090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Accessibility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to services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Fiscal ( compensate negative impacts)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0715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34637"/>
              </p:ext>
            </p:extLst>
          </p:nvPr>
        </p:nvGraphicFramePr>
        <p:xfrm>
          <a:off x="3615006" y="5318820"/>
          <a:ext cx="7119006" cy="576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400">
                  <a:extLst>
                    <a:ext uri="{9D8B030D-6E8A-4147-A177-3AD203B41FA5}">
                      <a16:colId xmlns:a16="http://schemas.microsoft.com/office/drawing/2014/main" val="1801302808"/>
                    </a:ext>
                  </a:extLst>
                </a:gridCol>
                <a:gridCol w="4560606">
                  <a:extLst>
                    <a:ext uri="{9D8B030D-6E8A-4147-A177-3AD203B41FA5}">
                      <a16:colId xmlns:a16="http://schemas.microsoft.com/office/drawing/2014/main" val="2739950044"/>
                    </a:ext>
                  </a:extLst>
                </a:gridCol>
              </a:tblGrid>
              <a:tr h="5762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Planned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development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Spatial regulative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756380"/>
                  </a:ext>
                </a:extLst>
              </a:tr>
            </a:tbl>
          </a:graphicData>
        </a:graphic>
      </p:graphicFrame>
      <p:sp>
        <p:nvSpPr>
          <p:cNvPr id="24" name="Right Triangle 23"/>
          <p:cNvSpPr/>
          <p:nvPr/>
        </p:nvSpPr>
        <p:spPr>
          <a:xfrm rot="16200000">
            <a:off x="3632451" y="1809318"/>
            <a:ext cx="202619" cy="218458"/>
          </a:xfrm>
          <a:prstGeom prst="rt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407031"/>
              </p:ext>
            </p:extLst>
          </p:nvPr>
        </p:nvGraphicFramePr>
        <p:xfrm>
          <a:off x="3619356" y="2025629"/>
          <a:ext cx="7119007" cy="52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399">
                  <a:extLst>
                    <a:ext uri="{9D8B030D-6E8A-4147-A177-3AD203B41FA5}">
                      <a16:colId xmlns:a16="http://schemas.microsoft.com/office/drawing/2014/main" val="2173723457"/>
                    </a:ext>
                  </a:extLst>
                </a:gridCol>
                <a:gridCol w="4560608">
                  <a:extLst>
                    <a:ext uri="{9D8B030D-6E8A-4147-A177-3AD203B41FA5}">
                      <a16:colId xmlns:a16="http://schemas.microsoft.com/office/drawing/2014/main" val="2099314993"/>
                    </a:ext>
                  </a:extLst>
                </a:gridCol>
              </a:tblGrid>
              <a:tr h="527165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059364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3842990" y="1815988"/>
            <a:ext cx="2210680" cy="47691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Criteria</a:t>
            </a:r>
          </a:p>
        </p:txBody>
      </p:sp>
      <p:sp>
        <p:nvSpPr>
          <p:cNvPr id="27" name="Right Triangle 26"/>
          <p:cNvSpPr/>
          <p:nvPr/>
        </p:nvSpPr>
        <p:spPr>
          <a:xfrm rot="16200000">
            <a:off x="6194674" y="1803633"/>
            <a:ext cx="202620" cy="218458"/>
          </a:xfrm>
          <a:prstGeom prst="rt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05213" y="1814639"/>
            <a:ext cx="3898373" cy="47691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Type of mitigation measures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5E3B02C-D171-426B-ABBB-82F86A89AD89}"/>
              </a:ext>
            </a:extLst>
          </p:cNvPr>
          <p:cNvSpPr txBox="1">
            <a:spLocks/>
          </p:cNvSpPr>
          <p:nvPr/>
        </p:nvSpPr>
        <p:spPr>
          <a:xfrm>
            <a:off x="795870" y="148692"/>
            <a:ext cx="10515600" cy="7155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Mitigation Measures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7C9900-CA73-4321-BB0A-FE976ACE4C69}"/>
              </a:ext>
            </a:extLst>
          </p:cNvPr>
          <p:cNvCxnSpPr/>
          <p:nvPr/>
        </p:nvCxnSpPr>
        <p:spPr>
          <a:xfrm>
            <a:off x="5277059" y="853110"/>
            <a:ext cx="14901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30A9B7-E6BF-416E-B64E-321872A9F0D6}"/>
              </a:ext>
            </a:extLst>
          </p:cNvPr>
          <p:cNvCxnSpPr/>
          <p:nvPr/>
        </p:nvCxnSpPr>
        <p:spPr>
          <a:xfrm>
            <a:off x="5429459" y="954710"/>
            <a:ext cx="11853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22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 rot="16200000">
            <a:off x="3254928" y="1683622"/>
            <a:ext cx="781294" cy="383367"/>
          </a:xfrm>
          <a:prstGeom prst="flowChartMer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3510" y="1484661"/>
            <a:ext cx="3017567" cy="7812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Ministry of Defense </a:t>
            </a:r>
          </a:p>
        </p:txBody>
      </p:sp>
      <p:sp>
        <p:nvSpPr>
          <p:cNvPr id="23" name="Flowchart: Merge 22"/>
          <p:cNvSpPr/>
          <p:nvPr/>
        </p:nvSpPr>
        <p:spPr>
          <a:xfrm rot="16200000">
            <a:off x="3247742" y="2588376"/>
            <a:ext cx="781294" cy="383367"/>
          </a:xfrm>
          <a:prstGeom prst="flowChartMerg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6324" y="2389415"/>
            <a:ext cx="3017567" cy="78129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City Council </a:t>
            </a:r>
          </a:p>
        </p:txBody>
      </p:sp>
      <p:sp>
        <p:nvSpPr>
          <p:cNvPr id="29" name="Flowchart: Merge 28"/>
          <p:cNvSpPr/>
          <p:nvPr/>
        </p:nvSpPr>
        <p:spPr>
          <a:xfrm rot="16200000">
            <a:off x="3262114" y="3493126"/>
            <a:ext cx="781294" cy="383367"/>
          </a:xfrm>
          <a:prstGeom prst="flowChartMer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0696" y="3294165"/>
            <a:ext cx="3017567" cy="7812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Planning Personnel</a:t>
            </a:r>
          </a:p>
        </p:txBody>
      </p:sp>
      <p:sp>
        <p:nvSpPr>
          <p:cNvPr id="31" name="Flowchart: Merge 30"/>
          <p:cNvSpPr/>
          <p:nvPr/>
        </p:nvSpPr>
        <p:spPr>
          <a:xfrm rot="16200000">
            <a:off x="3254928" y="4397880"/>
            <a:ext cx="781294" cy="383367"/>
          </a:xfrm>
          <a:prstGeom prst="flowChartMerg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3510" y="4198919"/>
            <a:ext cx="3017567" cy="78129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Utilities expert</a:t>
            </a:r>
          </a:p>
        </p:txBody>
      </p:sp>
      <p:sp>
        <p:nvSpPr>
          <p:cNvPr id="41" name="Flowchart: Merge 40"/>
          <p:cNvSpPr/>
          <p:nvPr/>
        </p:nvSpPr>
        <p:spPr>
          <a:xfrm rot="16200000">
            <a:off x="3262114" y="5302627"/>
            <a:ext cx="781294" cy="383367"/>
          </a:xfrm>
          <a:prstGeom prst="flowChartMer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0696" y="5103666"/>
            <a:ext cx="3017567" cy="7812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Environmental experts</a:t>
            </a:r>
          </a:p>
        </p:txBody>
      </p:sp>
      <p:sp>
        <p:nvSpPr>
          <p:cNvPr id="43" name="Flowchart: Merge 42"/>
          <p:cNvSpPr/>
          <p:nvPr/>
        </p:nvSpPr>
        <p:spPr>
          <a:xfrm rot="16200000">
            <a:off x="3254928" y="6207381"/>
            <a:ext cx="781294" cy="383367"/>
          </a:xfrm>
          <a:prstGeom prst="flowChartMerg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3510" y="6008420"/>
            <a:ext cx="3017567" cy="78129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Local citizens / business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566738"/>
              </p:ext>
            </p:extLst>
          </p:nvPr>
        </p:nvGraphicFramePr>
        <p:xfrm>
          <a:off x="3844445" y="1492278"/>
          <a:ext cx="7796010" cy="78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2068741776"/>
                    </a:ext>
                  </a:extLst>
                </a:gridCol>
                <a:gridCol w="1979410">
                  <a:extLst>
                    <a:ext uri="{9D8B030D-6E8A-4147-A177-3AD203B41FA5}">
                      <a16:colId xmlns:a16="http://schemas.microsoft.com/office/drawing/2014/main" val="3864412312"/>
                    </a:ext>
                  </a:extLst>
                </a:gridCol>
              </a:tblGrid>
              <a:tr h="7812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Maintain the property due to the standards of national defense policy</a:t>
                      </a:r>
                    </a:p>
                  </a:txBody>
                  <a:tcPr anchor="ctr">
                    <a:solidFill>
                      <a:srgbClr val="D6E1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Very beginning</a:t>
                      </a:r>
                    </a:p>
                  </a:txBody>
                  <a:tcPr anchor="ctr">
                    <a:solidFill>
                      <a:srgbClr val="D6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45783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866137"/>
              </p:ext>
            </p:extLst>
          </p:nvPr>
        </p:nvGraphicFramePr>
        <p:xfrm>
          <a:off x="3844445" y="2398937"/>
          <a:ext cx="7796010" cy="781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2590550055"/>
                    </a:ext>
                  </a:extLst>
                </a:gridCol>
                <a:gridCol w="1979410">
                  <a:extLst>
                    <a:ext uri="{9D8B030D-6E8A-4147-A177-3AD203B41FA5}">
                      <a16:colId xmlns:a16="http://schemas.microsoft.com/office/drawing/2014/main" val="3058726132"/>
                    </a:ext>
                  </a:extLst>
                </a:gridCol>
              </a:tblGrid>
              <a:tr h="7812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Pushing the change and its effects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Represent the constituents</a:t>
                      </a:r>
                    </a:p>
                  </a:txBody>
                  <a:tcPr anchor="ctr">
                    <a:solidFill>
                      <a:srgbClr val="BA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Very beginning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AC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6707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874764"/>
              </p:ext>
            </p:extLst>
          </p:nvPr>
        </p:nvGraphicFramePr>
        <p:xfrm>
          <a:off x="3844445" y="3303687"/>
          <a:ext cx="7796010" cy="78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1309811913"/>
                    </a:ext>
                  </a:extLst>
                </a:gridCol>
                <a:gridCol w="1979410">
                  <a:extLst>
                    <a:ext uri="{9D8B030D-6E8A-4147-A177-3AD203B41FA5}">
                      <a16:colId xmlns:a16="http://schemas.microsoft.com/office/drawing/2014/main" val="1295686197"/>
                    </a:ext>
                  </a:extLst>
                </a:gridCol>
              </a:tblGrid>
              <a:tr h="7812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Planning principles, developments, and environmental policies</a:t>
                      </a:r>
                    </a:p>
                  </a:txBody>
                  <a:tcPr anchor="ctr">
                    <a:solidFill>
                      <a:srgbClr val="D6E1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Very beginning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6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15287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616604"/>
              </p:ext>
            </p:extLst>
          </p:nvPr>
        </p:nvGraphicFramePr>
        <p:xfrm>
          <a:off x="3844445" y="4217956"/>
          <a:ext cx="7796010" cy="781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2368368351"/>
                    </a:ext>
                  </a:extLst>
                </a:gridCol>
                <a:gridCol w="1979410">
                  <a:extLst>
                    <a:ext uri="{9D8B030D-6E8A-4147-A177-3AD203B41FA5}">
                      <a16:colId xmlns:a16="http://schemas.microsoft.com/office/drawing/2014/main" val="1919564877"/>
                    </a:ext>
                  </a:extLst>
                </a:gridCol>
              </a:tblGrid>
              <a:tr h="7812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 can and cannot be done with utilities and each option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providing financial estimates </a:t>
                      </a:r>
                    </a:p>
                  </a:txBody>
                  <a:tcPr anchor="ctr">
                    <a:solidFill>
                      <a:srgbClr val="BA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Once</a:t>
                      </a:r>
                    </a:p>
                  </a:txBody>
                  <a:tcPr anchor="ctr">
                    <a:solidFill>
                      <a:srgbClr val="BAC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129869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390720"/>
              </p:ext>
            </p:extLst>
          </p:nvPr>
        </p:nvGraphicFramePr>
        <p:xfrm>
          <a:off x="3830073" y="5103661"/>
          <a:ext cx="779601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072847810"/>
                    </a:ext>
                  </a:extLst>
                </a:gridCol>
                <a:gridCol w="1979410">
                  <a:extLst>
                    <a:ext uri="{9D8B030D-6E8A-4147-A177-3AD203B41FA5}">
                      <a16:colId xmlns:a16="http://schemas.microsoft.com/office/drawing/2014/main" val="3954187439"/>
                    </a:ext>
                  </a:extLst>
                </a:gridCol>
              </a:tblGrid>
              <a:tr h="7812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More in-depth information environmental policies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Expressing concerns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Providing mitigating options</a:t>
                      </a:r>
                    </a:p>
                  </a:txBody>
                  <a:tcPr anchor="ctr">
                    <a:solidFill>
                      <a:srgbClr val="D6E1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Once</a:t>
                      </a:r>
                    </a:p>
                  </a:txBody>
                  <a:tcPr anchor="ctr">
                    <a:solidFill>
                      <a:srgbClr val="D6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43887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084474"/>
              </p:ext>
            </p:extLst>
          </p:nvPr>
        </p:nvGraphicFramePr>
        <p:xfrm>
          <a:off x="3844445" y="6122468"/>
          <a:ext cx="7796010" cy="667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2576929013"/>
                    </a:ext>
                  </a:extLst>
                </a:gridCol>
                <a:gridCol w="1979410">
                  <a:extLst>
                    <a:ext uri="{9D8B030D-6E8A-4147-A177-3AD203B41FA5}">
                      <a16:colId xmlns:a16="http://schemas.microsoft.com/office/drawing/2014/main" val="1189642026"/>
                    </a:ext>
                  </a:extLst>
                </a:gridCol>
              </a:tblGrid>
              <a:tr h="6672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Voice their concerns through public forums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feel a part of the community and the planning process </a:t>
                      </a:r>
                    </a:p>
                  </a:txBody>
                  <a:tcPr anchor="ctr">
                    <a:solidFill>
                      <a:srgbClr val="BAC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 revisions </a:t>
                      </a:r>
                    </a:p>
                  </a:txBody>
                  <a:tcPr anchor="ctr">
                    <a:solidFill>
                      <a:srgbClr val="BAC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93913"/>
                  </a:ext>
                </a:extLst>
              </a:tr>
            </a:tbl>
          </a:graphicData>
        </a:graphic>
      </p:graphicFrame>
      <p:sp>
        <p:nvSpPr>
          <p:cNvPr id="48" name="Right Triangle 47"/>
          <p:cNvSpPr/>
          <p:nvPr/>
        </p:nvSpPr>
        <p:spPr>
          <a:xfrm flipH="1">
            <a:off x="436322" y="684243"/>
            <a:ext cx="2634199" cy="808035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 Parties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iandra GD" panose="020E0502030308020204" pitchFamily="34" charset="0"/>
              <a:ea typeface="+mn-ea"/>
              <a:cs typeface="+mn-cs"/>
            </a:endParaRPr>
          </a:p>
        </p:txBody>
      </p:sp>
      <p:sp>
        <p:nvSpPr>
          <p:cNvPr id="49" name="Isosceles Triangle 48"/>
          <p:cNvSpPr/>
          <p:nvPr/>
        </p:nvSpPr>
        <p:spPr>
          <a:xfrm rot="4967363">
            <a:off x="1714658" y="-200721"/>
            <a:ext cx="706168" cy="2023627"/>
          </a:xfrm>
          <a:prstGeom prst="triangle">
            <a:avLst>
              <a:gd name="adj" fmla="val 5032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399888"/>
              </p:ext>
            </p:extLst>
          </p:nvPr>
        </p:nvGraphicFramePr>
        <p:xfrm>
          <a:off x="3844445" y="1055170"/>
          <a:ext cx="7796010" cy="52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3751">
                  <a:extLst>
                    <a:ext uri="{9D8B030D-6E8A-4147-A177-3AD203B41FA5}">
                      <a16:colId xmlns:a16="http://schemas.microsoft.com/office/drawing/2014/main" val="2173723457"/>
                    </a:ext>
                  </a:extLst>
                </a:gridCol>
                <a:gridCol w="1982259">
                  <a:extLst>
                    <a:ext uri="{9D8B030D-6E8A-4147-A177-3AD203B41FA5}">
                      <a16:colId xmlns:a16="http://schemas.microsoft.com/office/drawing/2014/main" val="2099314993"/>
                    </a:ext>
                  </a:extLst>
                </a:gridCol>
              </a:tblGrid>
              <a:tr h="527165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059364"/>
                  </a:ext>
                </a:extLst>
              </a:tr>
            </a:tbl>
          </a:graphicData>
        </a:graphic>
      </p:graphicFrame>
      <p:sp>
        <p:nvSpPr>
          <p:cNvPr id="53" name="Right Triangle 52"/>
          <p:cNvSpPr/>
          <p:nvPr/>
        </p:nvSpPr>
        <p:spPr>
          <a:xfrm rot="16200000">
            <a:off x="9678990" y="837444"/>
            <a:ext cx="202620" cy="239233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899917" y="855750"/>
            <a:ext cx="1466429" cy="5115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When</a:t>
            </a:r>
          </a:p>
        </p:txBody>
      </p:sp>
      <p:sp>
        <p:nvSpPr>
          <p:cNvPr id="55" name="Right Triangle 54"/>
          <p:cNvSpPr/>
          <p:nvPr/>
        </p:nvSpPr>
        <p:spPr>
          <a:xfrm rot="16200000">
            <a:off x="3863330" y="844720"/>
            <a:ext cx="202620" cy="239233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084257" y="863026"/>
            <a:ext cx="5302317" cy="5115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Why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5E3B02C-D171-426B-ABBB-82F86A89AD89}"/>
              </a:ext>
            </a:extLst>
          </p:cNvPr>
          <p:cNvSpPr txBox="1">
            <a:spLocks/>
          </p:cNvSpPr>
          <p:nvPr/>
        </p:nvSpPr>
        <p:spPr>
          <a:xfrm>
            <a:off x="2081667" y="48089"/>
            <a:ext cx="10515600" cy="7155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 Involvement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B7C9900-CA73-4321-BB0A-FE976ACE4C69}"/>
              </a:ext>
            </a:extLst>
          </p:cNvPr>
          <p:cNvCxnSpPr/>
          <p:nvPr/>
        </p:nvCxnSpPr>
        <p:spPr>
          <a:xfrm>
            <a:off x="6562856" y="618693"/>
            <a:ext cx="14901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30A9B7-E6BF-416E-B64E-321872A9F0D6}"/>
              </a:ext>
            </a:extLst>
          </p:cNvPr>
          <p:cNvCxnSpPr/>
          <p:nvPr/>
        </p:nvCxnSpPr>
        <p:spPr>
          <a:xfrm>
            <a:off x="6715256" y="720293"/>
            <a:ext cx="11853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69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/>
              <a:t>PhD Age Poom</a:t>
            </a:r>
          </a:p>
        </p:txBody>
      </p:sp>
      <p:sp>
        <p:nvSpPr>
          <p:cNvPr id="8" name="Rectangle 7"/>
          <p:cNvSpPr/>
          <p:nvPr/>
        </p:nvSpPr>
        <p:spPr>
          <a:xfrm>
            <a:off x="3182020" y="105730"/>
            <a:ext cx="838933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800" b="0" i="0" u="none" strike="noStrike" baseline="0" dirty="0">
              <a:latin typeface="Calibri" panose="020F0502020204030204" pitchFamily="34" charset="0"/>
            </a:endParaRPr>
          </a:p>
          <a:p>
            <a:pPr marR="8120" algn="ctr"/>
            <a:r>
              <a:rPr lang="en-US" sz="1200" b="1" i="0" u="none" strike="noStrike" baseline="0" dirty="0">
                <a:solidFill>
                  <a:schemeClr val="tx2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Lucida Console" panose="020B0609040504020204" pitchFamily="49" charset="0"/>
              </a:rPr>
              <a:t>STRATEGIC ENVIRONMENTAL ASSESSMENT OF URBAN REGIONS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07391"/>
            <a:ext cx="2271031" cy="311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72" y="4213497"/>
            <a:ext cx="681078" cy="698543"/>
          </a:xfrm>
          <a:prstGeom prst="rect">
            <a:avLst/>
          </a:prstGeom>
        </p:spPr>
      </p:pic>
      <p:sp>
        <p:nvSpPr>
          <p:cNvPr id="54" name="テキスト プレースホルダー 20"/>
          <p:cNvSpPr>
            <a:spLocks noGrp="1"/>
          </p:cNvSpPr>
          <p:nvPr>
            <p:ph type="body" sz="quarter" idx="16"/>
          </p:nvPr>
        </p:nvSpPr>
        <p:spPr>
          <a:xfrm>
            <a:off x="5329884" y="4339437"/>
            <a:ext cx="6361259" cy="515469"/>
          </a:xfrm>
        </p:spPr>
        <p:txBody>
          <a:bodyPr/>
          <a:lstStyle/>
          <a:p>
            <a:r>
              <a:rPr kumimoji="1" lang="en-US" altLang="ja-JP" sz="2800" dirty="0"/>
              <a:t>Addressed themes</a:t>
            </a:r>
            <a:endParaRPr kumimoji="1" lang="ja-JP" alt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11311290" y="6134100"/>
            <a:ext cx="519744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103" y="1852498"/>
            <a:ext cx="5700249" cy="250239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667726" y="1664580"/>
            <a:ext cx="3527228" cy="344805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円/楕円 31"/>
          <p:cNvSpPr/>
          <p:nvPr/>
        </p:nvSpPr>
        <p:spPr>
          <a:xfrm>
            <a:off x="3664342" y="5359214"/>
            <a:ext cx="1075275" cy="1075275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58" name="パイ 32"/>
          <p:cNvSpPr/>
          <p:nvPr/>
        </p:nvSpPr>
        <p:spPr>
          <a:xfrm rot="16200000">
            <a:off x="3664620" y="5354628"/>
            <a:ext cx="1076033" cy="1076033"/>
          </a:xfrm>
          <a:prstGeom prst="pie">
            <a:avLst>
              <a:gd name="adj1" fmla="val 0"/>
              <a:gd name="adj2" fmla="val 12173193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595959"/>
              </a:solidFill>
              <a:latin typeface="Roboto Light"/>
            </a:endParaRPr>
          </a:p>
        </p:txBody>
      </p:sp>
      <p:sp>
        <p:nvSpPr>
          <p:cNvPr id="59" name="円/楕円 33"/>
          <p:cNvSpPr/>
          <p:nvPr/>
        </p:nvSpPr>
        <p:spPr>
          <a:xfrm>
            <a:off x="3737585" y="5431800"/>
            <a:ext cx="930103" cy="930103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60" name="テキスト ボックス 34"/>
          <p:cNvSpPr txBox="1"/>
          <p:nvPr/>
        </p:nvSpPr>
        <p:spPr>
          <a:xfrm>
            <a:off x="3701538" y="5754145"/>
            <a:ext cx="100219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088556"/>
            <a:r>
              <a:rPr kumimoji="1" lang="en-US" altLang="ja-JP" sz="1200" dirty="0">
                <a:solidFill>
                  <a:srgbClr val="595959"/>
                </a:solidFill>
                <a:latin typeface="Roboto Condensed Light"/>
              </a:rPr>
              <a:t>Background</a:t>
            </a:r>
            <a:endParaRPr kumimoji="1" lang="ja-JP" altLang="en-US" sz="1200" dirty="0">
              <a:solidFill>
                <a:srgbClr val="595959"/>
              </a:solidFill>
              <a:latin typeface="Roboto Condensed Light"/>
            </a:endParaRPr>
          </a:p>
        </p:txBody>
      </p:sp>
      <p:sp>
        <p:nvSpPr>
          <p:cNvPr id="61" name="円/楕円 36"/>
          <p:cNvSpPr/>
          <p:nvPr/>
        </p:nvSpPr>
        <p:spPr>
          <a:xfrm>
            <a:off x="5074612" y="5359214"/>
            <a:ext cx="1075275" cy="1075275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62" name="パイ 37"/>
          <p:cNvSpPr/>
          <p:nvPr/>
        </p:nvSpPr>
        <p:spPr>
          <a:xfrm rot="16200000">
            <a:off x="5074890" y="5354628"/>
            <a:ext cx="1076033" cy="1076033"/>
          </a:xfrm>
          <a:prstGeom prst="pie">
            <a:avLst>
              <a:gd name="adj1" fmla="val 0"/>
              <a:gd name="adj2" fmla="val 19445298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595959"/>
              </a:solidFill>
              <a:latin typeface="Roboto Light"/>
            </a:endParaRPr>
          </a:p>
        </p:txBody>
      </p:sp>
      <p:sp>
        <p:nvSpPr>
          <p:cNvPr id="63" name="円/楕円 38"/>
          <p:cNvSpPr/>
          <p:nvPr/>
        </p:nvSpPr>
        <p:spPr>
          <a:xfrm>
            <a:off x="5147855" y="5431800"/>
            <a:ext cx="930103" cy="930103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64" name="テキスト ボックス 39"/>
          <p:cNvSpPr txBox="1"/>
          <p:nvPr/>
        </p:nvSpPr>
        <p:spPr>
          <a:xfrm>
            <a:off x="5243255" y="5754145"/>
            <a:ext cx="7393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088556"/>
            <a:r>
              <a:rPr kumimoji="1" lang="en-US" altLang="ja-JP" sz="1200" dirty="0">
                <a:solidFill>
                  <a:srgbClr val="595959"/>
                </a:solidFill>
                <a:latin typeface="Roboto Condensed Light"/>
              </a:rPr>
              <a:t>Process</a:t>
            </a:r>
            <a:endParaRPr kumimoji="1" lang="ja-JP" altLang="en-US" sz="1200" dirty="0">
              <a:solidFill>
                <a:srgbClr val="595959"/>
              </a:solidFill>
              <a:latin typeface="Roboto Condensed Light"/>
            </a:endParaRPr>
          </a:p>
        </p:txBody>
      </p:sp>
      <p:sp>
        <p:nvSpPr>
          <p:cNvPr id="65" name="円/楕円 40"/>
          <p:cNvSpPr/>
          <p:nvPr/>
        </p:nvSpPr>
        <p:spPr>
          <a:xfrm>
            <a:off x="7895152" y="5359214"/>
            <a:ext cx="1075275" cy="1075275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66" name="パイ 41"/>
          <p:cNvSpPr/>
          <p:nvPr/>
        </p:nvSpPr>
        <p:spPr>
          <a:xfrm rot="16200000">
            <a:off x="7895430" y="5354628"/>
            <a:ext cx="1076033" cy="1076033"/>
          </a:xfrm>
          <a:prstGeom prst="pie">
            <a:avLst>
              <a:gd name="adj1" fmla="val 0"/>
              <a:gd name="adj2" fmla="val 20130797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595959"/>
              </a:solidFill>
              <a:latin typeface="Roboto Light"/>
            </a:endParaRPr>
          </a:p>
        </p:txBody>
      </p:sp>
      <p:sp>
        <p:nvSpPr>
          <p:cNvPr id="67" name="円/楕円 42"/>
          <p:cNvSpPr/>
          <p:nvPr/>
        </p:nvSpPr>
        <p:spPr>
          <a:xfrm>
            <a:off x="7968395" y="5431800"/>
            <a:ext cx="930103" cy="930103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68" name="テキスト ボックス 43"/>
          <p:cNvSpPr txBox="1"/>
          <p:nvPr/>
        </p:nvSpPr>
        <p:spPr>
          <a:xfrm>
            <a:off x="8179210" y="5754145"/>
            <a:ext cx="50847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088556"/>
            <a:r>
              <a:rPr kumimoji="1" lang="en-US" altLang="ja-JP" sz="1200" dirty="0">
                <a:solidFill>
                  <a:srgbClr val="595959"/>
                </a:solidFill>
                <a:latin typeface="Roboto Condensed Light"/>
              </a:rPr>
              <a:t>Data</a:t>
            </a:r>
            <a:endParaRPr kumimoji="1" lang="ja-JP" altLang="en-US" sz="1200" dirty="0">
              <a:solidFill>
                <a:srgbClr val="595959"/>
              </a:solidFill>
              <a:latin typeface="Roboto Condensed Light"/>
            </a:endParaRPr>
          </a:p>
        </p:txBody>
      </p:sp>
      <p:sp>
        <p:nvSpPr>
          <p:cNvPr id="69" name="円/楕円 44"/>
          <p:cNvSpPr/>
          <p:nvPr/>
        </p:nvSpPr>
        <p:spPr>
          <a:xfrm>
            <a:off x="6484882" y="5359214"/>
            <a:ext cx="1075275" cy="1075275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70" name="パイ 45"/>
          <p:cNvSpPr/>
          <p:nvPr/>
        </p:nvSpPr>
        <p:spPr>
          <a:xfrm rot="16200000">
            <a:off x="6485160" y="5354628"/>
            <a:ext cx="1076033" cy="1076033"/>
          </a:xfrm>
          <a:prstGeom prst="pie">
            <a:avLst>
              <a:gd name="adj1" fmla="val 0"/>
              <a:gd name="adj2" fmla="val 1479133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595959"/>
              </a:solidFill>
              <a:latin typeface="Roboto Light"/>
            </a:endParaRPr>
          </a:p>
        </p:txBody>
      </p:sp>
      <p:sp>
        <p:nvSpPr>
          <p:cNvPr id="71" name="円/楕円 46"/>
          <p:cNvSpPr/>
          <p:nvPr/>
        </p:nvSpPr>
        <p:spPr>
          <a:xfrm>
            <a:off x="6558125" y="5431800"/>
            <a:ext cx="930103" cy="930103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72" name="テキスト ボックス 47"/>
          <p:cNvSpPr txBox="1"/>
          <p:nvPr/>
        </p:nvSpPr>
        <p:spPr>
          <a:xfrm>
            <a:off x="6492424" y="5754145"/>
            <a:ext cx="106150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088556"/>
            <a:r>
              <a:rPr kumimoji="1" lang="en-US" altLang="ja-JP" sz="1200" dirty="0">
                <a:solidFill>
                  <a:srgbClr val="595959"/>
                </a:solidFill>
                <a:latin typeface="Roboto Condensed Light"/>
              </a:rPr>
              <a:t>Methodology</a:t>
            </a:r>
            <a:endParaRPr kumimoji="1" lang="ja-JP" altLang="en-US" sz="1200" dirty="0">
              <a:solidFill>
                <a:srgbClr val="595959"/>
              </a:solidFill>
              <a:latin typeface="Roboto Condensed Light"/>
            </a:endParaRPr>
          </a:p>
        </p:txBody>
      </p:sp>
      <p:sp>
        <p:nvSpPr>
          <p:cNvPr id="73" name="円/楕円 48"/>
          <p:cNvSpPr/>
          <p:nvPr/>
        </p:nvSpPr>
        <p:spPr>
          <a:xfrm>
            <a:off x="9305421" y="5359214"/>
            <a:ext cx="1075275" cy="1075275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74" name="パイ 49"/>
          <p:cNvSpPr/>
          <p:nvPr/>
        </p:nvSpPr>
        <p:spPr>
          <a:xfrm rot="16200000">
            <a:off x="9305699" y="5354628"/>
            <a:ext cx="1076033" cy="1076033"/>
          </a:xfrm>
          <a:prstGeom prst="pie">
            <a:avLst>
              <a:gd name="adj1" fmla="val 0"/>
              <a:gd name="adj2" fmla="val 18567725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595959"/>
              </a:solidFill>
              <a:latin typeface="Roboto Light"/>
            </a:endParaRPr>
          </a:p>
        </p:txBody>
      </p:sp>
      <p:sp>
        <p:nvSpPr>
          <p:cNvPr id="75" name="円/楕円 50"/>
          <p:cNvSpPr/>
          <p:nvPr/>
        </p:nvSpPr>
        <p:spPr>
          <a:xfrm>
            <a:off x="9378663" y="5431800"/>
            <a:ext cx="930103" cy="930103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76" name="テキスト ボックス 51"/>
          <p:cNvSpPr txBox="1"/>
          <p:nvPr/>
        </p:nvSpPr>
        <p:spPr>
          <a:xfrm>
            <a:off x="9295909" y="5754145"/>
            <a:ext cx="109562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088556"/>
            <a:r>
              <a:rPr kumimoji="1" lang="en-US" altLang="ja-JP" sz="1200" dirty="0">
                <a:solidFill>
                  <a:srgbClr val="595959"/>
                </a:solidFill>
                <a:latin typeface="Roboto Condensed Light"/>
              </a:rPr>
              <a:t>Effectiveness</a:t>
            </a:r>
            <a:endParaRPr kumimoji="1" lang="ja-JP" altLang="en-US" sz="1200" dirty="0">
              <a:solidFill>
                <a:srgbClr val="595959"/>
              </a:solidFill>
              <a:latin typeface="Roboto Condensed Light"/>
            </a:endParaRPr>
          </a:p>
        </p:txBody>
      </p:sp>
      <p:sp>
        <p:nvSpPr>
          <p:cNvPr id="77" name="円/楕円 44"/>
          <p:cNvSpPr/>
          <p:nvPr/>
        </p:nvSpPr>
        <p:spPr>
          <a:xfrm>
            <a:off x="10687797" y="5359214"/>
            <a:ext cx="1075275" cy="1075275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78" name="パイ 45"/>
          <p:cNvSpPr/>
          <p:nvPr/>
        </p:nvSpPr>
        <p:spPr>
          <a:xfrm rot="16200000">
            <a:off x="10688075" y="5354628"/>
            <a:ext cx="1076033" cy="1076033"/>
          </a:xfrm>
          <a:prstGeom prst="pie">
            <a:avLst>
              <a:gd name="adj1" fmla="val 0"/>
              <a:gd name="adj2" fmla="val 1479133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595959"/>
              </a:solidFill>
              <a:latin typeface="Roboto Light"/>
            </a:endParaRPr>
          </a:p>
        </p:txBody>
      </p:sp>
      <p:sp>
        <p:nvSpPr>
          <p:cNvPr id="79" name="円/楕円 46"/>
          <p:cNvSpPr/>
          <p:nvPr/>
        </p:nvSpPr>
        <p:spPr>
          <a:xfrm>
            <a:off x="10761040" y="5431800"/>
            <a:ext cx="930103" cy="930103"/>
          </a:xfrm>
          <a:prstGeom prst="ellipse">
            <a:avLst/>
          </a:prstGeom>
          <a:solidFill>
            <a:schemeClr val="bg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80" name="テキスト ボックス 47"/>
          <p:cNvSpPr txBox="1"/>
          <p:nvPr/>
        </p:nvSpPr>
        <p:spPr>
          <a:xfrm>
            <a:off x="10746122" y="5754145"/>
            <a:ext cx="95994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088556"/>
            <a:r>
              <a:rPr kumimoji="1" lang="en-US" altLang="ja-JP" sz="1200" dirty="0">
                <a:solidFill>
                  <a:srgbClr val="595959"/>
                </a:solidFill>
                <a:latin typeface="Roboto Condensed Light"/>
              </a:rPr>
              <a:t>Team Work</a:t>
            </a:r>
            <a:endParaRPr kumimoji="1" lang="ja-JP" altLang="en-US" sz="1200" dirty="0">
              <a:solidFill>
                <a:srgbClr val="595959"/>
              </a:solidFill>
              <a:latin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254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8797" y="1972535"/>
            <a:ext cx="4660351" cy="4885465"/>
            <a:chOff x="7070680" y="1485705"/>
            <a:chExt cx="4469276" cy="4685160"/>
          </a:xfrm>
        </p:grpSpPr>
        <p:grpSp>
          <p:nvGrpSpPr>
            <p:cNvPr id="8" name="Group 7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10" name="Freeform 9"/>
              <p:cNvSpPr>
                <a:spLocks/>
              </p:cNvSpPr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endParaRPr>
              </a:p>
            </p:txBody>
          </p:sp>
          <p:sp>
            <p:nvSpPr>
              <p:cNvPr id="11" name="Freeform 67"/>
              <p:cNvSpPr>
                <a:spLocks/>
              </p:cNvSpPr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endParaRPr>
              </a:p>
            </p:txBody>
          </p:sp>
          <p:sp>
            <p:nvSpPr>
              <p:cNvPr id="12" name="Freeform 67"/>
              <p:cNvSpPr>
                <a:spLocks/>
              </p:cNvSpPr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endParaRPr>
              </a:p>
            </p:txBody>
          </p:sp>
          <p:sp>
            <p:nvSpPr>
              <p:cNvPr id="13" name="Freeform 67"/>
              <p:cNvSpPr>
                <a:spLocks/>
              </p:cNvSpPr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endParaRPr>
              </a:p>
            </p:txBody>
          </p:sp>
          <p:sp>
            <p:nvSpPr>
              <p:cNvPr id="14" name="Freeform 67"/>
              <p:cNvSpPr>
                <a:spLocks/>
              </p:cNvSpPr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endParaRPr>
              </a:p>
            </p:txBody>
          </p:sp>
          <p:sp>
            <p:nvSpPr>
              <p:cNvPr id="15" name="Freeform 67"/>
              <p:cNvSpPr>
                <a:spLocks/>
              </p:cNvSpPr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endParaRPr>
              </a:p>
            </p:txBody>
          </p:sp>
          <p:sp>
            <p:nvSpPr>
              <p:cNvPr id="16" name="Freeform 67"/>
              <p:cNvSpPr>
                <a:spLocks/>
              </p:cNvSpPr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endParaRPr>
              </a:p>
            </p:txBody>
          </p:sp>
          <p:sp>
            <p:nvSpPr>
              <p:cNvPr id="17" name="Freeform 67"/>
              <p:cNvSpPr>
                <a:spLocks/>
              </p:cNvSpPr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endParaRPr>
              </a:p>
            </p:txBody>
          </p:sp>
          <p:sp>
            <p:nvSpPr>
              <p:cNvPr id="18" name="Freeform 67"/>
              <p:cNvSpPr>
                <a:spLocks/>
              </p:cNvSpPr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endParaRPr>
              </a:p>
            </p:txBody>
          </p:sp>
          <p:sp>
            <p:nvSpPr>
              <p:cNvPr id="19" name="Freeform 67"/>
              <p:cNvSpPr>
                <a:spLocks/>
              </p:cNvSpPr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endParaRPr>
              </a:p>
            </p:txBody>
          </p:sp>
        </p:grpSp>
        <p:sp>
          <p:nvSpPr>
            <p:cNvPr id="9" name="Freeform 8"/>
            <p:cNvSpPr/>
            <p:nvPr/>
          </p:nvSpPr>
          <p:spPr>
            <a:xfrm>
              <a:off x="7135090" y="5449748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sp>
        <p:nvSpPr>
          <p:cNvPr id="20" name="Freeform 52"/>
          <p:cNvSpPr>
            <a:spLocks/>
          </p:cNvSpPr>
          <p:nvPr/>
        </p:nvSpPr>
        <p:spPr bwMode="auto">
          <a:xfrm>
            <a:off x="2764411" y="1747827"/>
            <a:ext cx="2380982" cy="576680"/>
          </a:xfrm>
          <a:custGeom>
            <a:avLst/>
            <a:gdLst>
              <a:gd name="T0" fmla="*/ 0 w 1258"/>
              <a:gd name="T1" fmla="*/ 0 h 372"/>
              <a:gd name="T2" fmla="*/ 886 w 1258"/>
              <a:gd name="T3" fmla="*/ 0 h 372"/>
              <a:gd name="T4" fmla="*/ 1258 w 1258"/>
              <a:gd name="T5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8" h="372">
                <a:moveTo>
                  <a:pt x="0" y="0"/>
                </a:moveTo>
                <a:lnTo>
                  <a:pt x="886" y="0"/>
                </a:lnTo>
                <a:lnTo>
                  <a:pt x="1258" y="372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514600" y="1747827"/>
            <a:ext cx="228574" cy="1359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52"/>
          <p:cNvSpPr>
            <a:spLocks/>
          </p:cNvSpPr>
          <p:nvPr/>
        </p:nvSpPr>
        <p:spPr bwMode="auto">
          <a:xfrm>
            <a:off x="2764411" y="2657472"/>
            <a:ext cx="1161549" cy="393755"/>
          </a:xfrm>
          <a:custGeom>
            <a:avLst/>
            <a:gdLst>
              <a:gd name="T0" fmla="*/ 0 w 1258"/>
              <a:gd name="T1" fmla="*/ 0 h 372"/>
              <a:gd name="T2" fmla="*/ 886 w 1258"/>
              <a:gd name="T3" fmla="*/ 0 h 372"/>
              <a:gd name="T4" fmla="*/ 1258 w 1258"/>
              <a:gd name="T5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8" h="372">
                <a:moveTo>
                  <a:pt x="0" y="0"/>
                </a:moveTo>
                <a:lnTo>
                  <a:pt x="886" y="0"/>
                </a:lnTo>
                <a:lnTo>
                  <a:pt x="1258" y="372"/>
                </a:lnTo>
              </a:path>
            </a:pathLst>
          </a:custGeom>
          <a:noFill/>
          <a:ln w="12700" cap="flat">
            <a:solidFill>
              <a:srgbClr val="FFC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514600" y="2657472"/>
            <a:ext cx="228574" cy="530"/>
          </a:xfrm>
          <a:prstGeom prst="line">
            <a:avLst/>
          </a:prstGeom>
          <a:ln w="254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52"/>
          <p:cNvSpPr>
            <a:spLocks/>
          </p:cNvSpPr>
          <p:nvPr/>
        </p:nvSpPr>
        <p:spPr bwMode="auto">
          <a:xfrm>
            <a:off x="2764411" y="3521656"/>
            <a:ext cx="1051937" cy="393222"/>
          </a:xfrm>
          <a:custGeom>
            <a:avLst/>
            <a:gdLst>
              <a:gd name="T0" fmla="*/ 0 w 1258"/>
              <a:gd name="T1" fmla="*/ 0 h 372"/>
              <a:gd name="T2" fmla="*/ 886 w 1258"/>
              <a:gd name="T3" fmla="*/ 0 h 372"/>
              <a:gd name="T4" fmla="*/ 1258 w 1258"/>
              <a:gd name="T5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8" h="372">
                <a:moveTo>
                  <a:pt x="0" y="0"/>
                </a:moveTo>
                <a:lnTo>
                  <a:pt x="886" y="0"/>
                </a:lnTo>
                <a:lnTo>
                  <a:pt x="1258" y="372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514600" y="3521656"/>
            <a:ext cx="228574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52"/>
          <p:cNvSpPr>
            <a:spLocks/>
          </p:cNvSpPr>
          <p:nvPr/>
        </p:nvSpPr>
        <p:spPr bwMode="auto">
          <a:xfrm flipH="1">
            <a:off x="7197064" y="1755654"/>
            <a:ext cx="2342224" cy="638842"/>
          </a:xfrm>
          <a:custGeom>
            <a:avLst/>
            <a:gdLst>
              <a:gd name="T0" fmla="*/ 0 w 1258"/>
              <a:gd name="T1" fmla="*/ 0 h 372"/>
              <a:gd name="T2" fmla="*/ 886 w 1258"/>
              <a:gd name="T3" fmla="*/ 0 h 372"/>
              <a:gd name="T4" fmla="*/ 1258 w 1258"/>
              <a:gd name="T5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8" h="372">
                <a:moveTo>
                  <a:pt x="0" y="0"/>
                </a:moveTo>
                <a:lnTo>
                  <a:pt x="886" y="0"/>
                </a:lnTo>
                <a:lnTo>
                  <a:pt x="1258" y="372"/>
                </a:lnTo>
              </a:path>
            </a:pathLst>
          </a:custGeom>
          <a:noFill/>
          <a:ln w="12700" cap="flat">
            <a:solidFill>
              <a:srgbClr val="FFC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9423304" y="1753613"/>
            <a:ext cx="192017" cy="0"/>
          </a:xfrm>
          <a:prstGeom prst="line">
            <a:avLst/>
          </a:prstGeom>
          <a:ln w="254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52"/>
          <p:cNvSpPr>
            <a:spLocks/>
          </p:cNvSpPr>
          <p:nvPr/>
        </p:nvSpPr>
        <p:spPr bwMode="auto">
          <a:xfrm flipH="1">
            <a:off x="8419232" y="3579637"/>
            <a:ext cx="1120055" cy="248299"/>
          </a:xfrm>
          <a:custGeom>
            <a:avLst/>
            <a:gdLst>
              <a:gd name="T0" fmla="*/ 0 w 1258"/>
              <a:gd name="T1" fmla="*/ 0 h 372"/>
              <a:gd name="T2" fmla="*/ 886 w 1258"/>
              <a:gd name="T3" fmla="*/ 0 h 372"/>
              <a:gd name="T4" fmla="*/ 1258 w 1258"/>
              <a:gd name="T5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8" h="372">
                <a:moveTo>
                  <a:pt x="0" y="0"/>
                </a:moveTo>
                <a:lnTo>
                  <a:pt x="886" y="0"/>
                </a:lnTo>
                <a:lnTo>
                  <a:pt x="1258" y="372"/>
                </a:lnTo>
              </a:path>
            </a:pathLst>
          </a:custGeom>
          <a:noFill/>
          <a:ln w="12700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9423304" y="3579002"/>
            <a:ext cx="192017" cy="0"/>
          </a:xfrm>
          <a:prstGeom prst="line">
            <a:avLst/>
          </a:prstGeom>
          <a:ln w="254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52"/>
          <p:cNvSpPr>
            <a:spLocks/>
          </p:cNvSpPr>
          <p:nvPr/>
        </p:nvSpPr>
        <p:spPr bwMode="auto">
          <a:xfrm>
            <a:off x="2764411" y="4734358"/>
            <a:ext cx="1632386" cy="674260"/>
          </a:xfrm>
          <a:custGeom>
            <a:avLst/>
            <a:gdLst>
              <a:gd name="T0" fmla="*/ 0 w 1258"/>
              <a:gd name="T1" fmla="*/ 0 h 372"/>
              <a:gd name="T2" fmla="*/ 886 w 1258"/>
              <a:gd name="T3" fmla="*/ 0 h 372"/>
              <a:gd name="T4" fmla="*/ 1258 w 1258"/>
              <a:gd name="T5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8" h="372">
                <a:moveTo>
                  <a:pt x="0" y="0"/>
                </a:moveTo>
                <a:lnTo>
                  <a:pt x="886" y="0"/>
                </a:lnTo>
                <a:lnTo>
                  <a:pt x="1258" y="372"/>
                </a:lnTo>
              </a:path>
            </a:pathLst>
          </a:custGeom>
          <a:noFill/>
          <a:ln w="12700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2514600" y="4734358"/>
            <a:ext cx="228574" cy="0"/>
          </a:xfrm>
          <a:prstGeom prst="line">
            <a:avLst/>
          </a:prstGeom>
          <a:ln w="254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2"/>
          <p:cNvSpPr>
            <a:spLocks/>
          </p:cNvSpPr>
          <p:nvPr/>
        </p:nvSpPr>
        <p:spPr bwMode="auto">
          <a:xfrm flipH="1">
            <a:off x="8135877" y="4865406"/>
            <a:ext cx="1427127" cy="393222"/>
          </a:xfrm>
          <a:custGeom>
            <a:avLst/>
            <a:gdLst>
              <a:gd name="T0" fmla="*/ 0 w 1258"/>
              <a:gd name="T1" fmla="*/ 0 h 372"/>
              <a:gd name="T2" fmla="*/ 886 w 1258"/>
              <a:gd name="T3" fmla="*/ 0 h 372"/>
              <a:gd name="T4" fmla="*/ 1258 w 1258"/>
              <a:gd name="T5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8" h="372">
                <a:moveTo>
                  <a:pt x="0" y="0"/>
                </a:moveTo>
                <a:lnTo>
                  <a:pt x="886" y="0"/>
                </a:lnTo>
                <a:lnTo>
                  <a:pt x="1258" y="372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9439987" y="4864740"/>
            <a:ext cx="175334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52"/>
          <p:cNvSpPr>
            <a:spLocks/>
          </p:cNvSpPr>
          <p:nvPr/>
        </p:nvSpPr>
        <p:spPr bwMode="auto">
          <a:xfrm flipH="1">
            <a:off x="6321258" y="828892"/>
            <a:ext cx="3218030" cy="1057951"/>
          </a:xfrm>
          <a:custGeom>
            <a:avLst/>
            <a:gdLst>
              <a:gd name="T0" fmla="*/ 0 w 1258"/>
              <a:gd name="T1" fmla="*/ 0 h 372"/>
              <a:gd name="T2" fmla="*/ 886 w 1258"/>
              <a:gd name="T3" fmla="*/ 0 h 372"/>
              <a:gd name="T4" fmla="*/ 1258 w 1258"/>
              <a:gd name="T5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8" h="372">
                <a:moveTo>
                  <a:pt x="0" y="0"/>
                </a:moveTo>
                <a:lnTo>
                  <a:pt x="886" y="0"/>
                </a:lnTo>
                <a:lnTo>
                  <a:pt x="1258" y="372"/>
                </a:lnTo>
              </a:path>
            </a:pathLst>
          </a:custGeom>
          <a:noFill/>
          <a:ln w="12700" cap="flat">
            <a:solidFill>
              <a:schemeClr val="accent5">
                <a:lumMod val="7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9423304" y="831892"/>
            <a:ext cx="192017" cy="0"/>
          </a:xfrm>
          <a:prstGeom prst="line">
            <a:avLst/>
          </a:prstGeom>
          <a:ln w="25400" cap="rnd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2"/>
          <p:cNvSpPr>
            <a:spLocks/>
          </p:cNvSpPr>
          <p:nvPr/>
        </p:nvSpPr>
        <p:spPr bwMode="auto">
          <a:xfrm flipH="1">
            <a:off x="8304540" y="2658006"/>
            <a:ext cx="1234747" cy="348709"/>
          </a:xfrm>
          <a:custGeom>
            <a:avLst/>
            <a:gdLst>
              <a:gd name="T0" fmla="*/ 0 w 1258"/>
              <a:gd name="T1" fmla="*/ 0 h 372"/>
              <a:gd name="T2" fmla="*/ 886 w 1258"/>
              <a:gd name="T3" fmla="*/ 0 h 372"/>
              <a:gd name="T4" fmla="*/ 1258 w 1258"/>
              <a:gd name="T5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8" h="372">
                <a:moveTo>
                  <a:pt x="0" y="0"/>
                </a:moveTo>
                <a:lnTo>
                  <a:pt x="886" y="0"/>
                </a:lnTo>
                <a:lnTo>
                  <a:pt x="1258" y="372"/>
                </a:lnTo>
              </a:path>
            </a:pathLst>
          </a:custGeom>
          <a:noFill/>
          <a:ln w="12700" cap="flat">
            <a:solidFill>
              <a:schemeClr val="accent5">
                <a:lumMod val="75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9423304" y="2657793"/>
            <a:ext cx="192017" cy="0"/>
          </a:xfrm>
          <a:prstGeom prst="line">
            <a:avLst/>
          </a:prstGeom>
          <a:ln w="25400" cap="rnd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1324315" y="6164731"/>
            <a:ext cx="494790" cy="540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42438" y="4494643"/>
            <a:ext cx="1943100" cy="47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aiandra GD" panose="020E0502030308020204" pitchFamily="34" charset="0"/>
              </a:rPr>
              <a:t>Introduction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42438" y="3281941"/>
            <a:ext cx="1943100" cy="47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aiandra GD" panose="020E0502030308020204" pitchFamily="34" charset="0"/>
              </a:rPr>
              <a:t>Overview of Region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-88904" y="2398021"/>
            <a:ext cx="2582267" cy="47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aiandra GD" panose="020E0502030308020204" pitchFamily="34" charset="0"/>
              </a:rPr>
              <a:t>Critical Decision-Making Criteria</a:t>
            </a:r>
          </a:p>
        </p:txBody>
      </p:sp>
      <p:sp>
        <p:nvSpPr>
          <p:cNvPr id="63" name="Rectangle 62"/>
          <p:cNvSpPr/>
          <p:nvPr/>
        </p:nvSpPr>
        <p:spPr>
          <a:xfrm>
            <a:off x="-338715" y="1483620"/>
            <a:ext cx="2832078" cy="47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Maiandra GD" panose="020E0502030308020204" pitchFamily="34" charset="0"/>
              </a:rPr>
              <a:t>Selection of Potential Locations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12211" y="588925"/>
            <a:ext cx="2449228" cy="47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aiandra GD" panose="020E0502030308020204" pitchFamily="34" charset="0"/>
              </a:rPr>
              <a:t>Potential Locations and Baseline overview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663164" y="1500337"/>
            <a:ext cx="2514811" cy="47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aiandra GD" panose="020E0502030308020204" pitchFamily="34" charset="0"/>
              </a:rPr>
              <a:t>Cause – Effect Chain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663164" y="2394644"/>
            <a:ext cx="2363735" cy="47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aiandra GD" panose="020E0502030308020204" pitchFamily="34" charset="0"/>
              </a:rPr>
              <a:t>Comparison of alternatives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663164" y="3307575"/>
            <a:ext cx="2363735" cy="47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aiandra GD" panose="020E0502030308020204" pitchFamily="34" charset="0"/>
              </a:rPr>
              <a:t>Mitigation Measures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663165" y="4573387"/>
            <a:ext cx="2363734" cy="47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aiandra GD" panose="020E0502030308020204" pitchFamily="34" charset="0"/>
              </a:rPr>
              <a:t>Public Involvement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18047" y="4962404"/>
            <a:ext cx="341219" cy="47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Maiandra GD" panose="020E0502030308020204" pitchFamily="34" charset="0"/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018881" y="3736543"/>
            <a:ext cx="267095" cy="502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Maiandra GD" panose="020E0502030308020204" pitchFamily="34" charset="0"/>
              </a:rPr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994573" y="2815300"/>
            <a:ext cx="267095" cy="502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Maiandra GD" panose="020E0502030308020204" pitchFamily="34" charset="0"/>
              </a:rPr>
              <a:t>3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104126" y="2371846"/>
            <a:ext cx="267095" cy="502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Maiandra GD" panose="020E0502030308020204" pitchFamily="34" charset="0"/>
              </a:rPr>
              <a:t>4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148083" y="1946076"/>
            <a:ext cx="267095" cy="502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Maiandra GD" panose="020E0502030308020204" pitchFamily="34" charset="0"/>
              </a:rPr>
              <a:t>5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941199" y="2418224"/>
            <a:ext cx="267095" cy="502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Maiandra GD" panose="020E0502030308020204" pitchFamily="34" charset="0"/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935591" y="2917484"/>
            <a:ext cx="267095" cy="502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Maiandra GD" panose="020E0502030308020204" pitchFamily="34" charset="0"/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009789" y="3678072"/>
            <a:ext cx="267095" cy="502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Maiandra GD" panose="020E0502030308020204" pitchFamily="34" charset="0"/>
              </a:rPr>
              <a:t>8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742066" y="4934278"/>
            <a:ext cx="267095" cy="502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Maiandra GD" panose="020E0502030308020204" pitchFamily="34" charset="0"/>
              </a:rPr>
              <a:t>9</a:t>
            </a: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1966435" y="233224"/>
            <a:ext cx="3699826" cy="715529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3071282" y="980835"/>
            <a:ext cx="14901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223682" y="1082435"/>
            <a:ext cx="11853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74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8"/>
          <p:cNvSpPr>
            <a:spLocks/>
          </p:cNvSpPr>
          <p:nvPr/>
        </p:nvSpPr>
        <p:spPr bwMode="auto">
          <a:xfrm>
            <a:off x="369888" y="4305300"/>
            <a:ext cx="6864350" cy="2552700"/>
          </a:xfrm>
          <a:custGeom>
            <a:avLst/>
            <a:gdLst>
              <a:gd name="T0" fmla="*/ 0 w 4324"/>
              <a:gd name="T1" fmla="*/ 1608 h 1608"/>
              <a:gd name="T2" fmla="*/ 2267 w 4324"/>
              <a:gd name="T3" fmla="*/ 1608 h 1608"/>
              <a:gd name="T4" fmla="*/ 4324 w 4324"/>
              <a:gd name="T5" fmla="*/ 0 h 1608"/>
              <a:gd name="T6" fmla="*/ 3937 w 4324"/>
              <a:gd name="T7" fmla="*/ 0 h 1608"/>
              <a:gd name="T8" fmla="*/ 0 w 4324"/>
              <a:gd name="T9" fmla="*/ 1608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24" h="1608">
                <a:moveTo>
                  <a:pt x="0" y="1608"/>
                </a:moveTo>
                <a:lnTo>
                  <a:pt x="2267" y="1608"/>
                </a:lnTo>
                <a:lnTo>
                  <a:pt x="4324" y="0"/>
                </a:lnTo>
                <a:lnTo>
                  <a:pt x="3937" y="0"/>
                </a:lnTo>
                <a:lnTo>
                  <a:pt x="0" y="1608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9"/>
          <p:cNvSpPr>
            <a:spLocks/>
          </p:cNvSpPr>
          <p:nvPr/>
        </p:nvSpPr>
        <p:spPr bwMode="auto">
          <a:xfrm>
            <a:off x="6619876" y="2416176"/>
            <a:ext cx="1512888" cy="1889125"/>
          </a:xfrm>
          <a:custGeom>
            <a:avLst/>
            <a:gdLst>
              <a:gd name="T0" fmla="*/ 953 w 953"/>
              <a:gd name="T1" fmla="*/ 230 h 1190"/>
              <a:gd name="T2" fmla="*/ 845 w 953"/>
              <a:gd name="T3" fmla="*/ 0 h 1190"/>
              <a:gd name="T4" fmla="*/ 511 w 953"/>
              <a:gd name="T5" fmla="*/ 230 h 1190"/>
              <a:gd name="T6" fmla="*/ 619 w 953"/>
              <a:gd name="T7" fmla="*/ 230 h 1190"/>
              <a:gd name="T8" fmla="*/ 0 w 953"/>
              <a:gd name="T9" fmla="*/ 1190 h 1190"/>
              <a:gd name="T10" fmla="*/ 387 w 953"/>
              <a:gd name="T11" fmla="*/ 1190 h 1190"/>
              <a:gd name="T12" fmla="*/ 845 w 953"/>
              <a:gd name="T13" fmla="*/ 230 h 1190"/>
              <a:gd name="T14" fmla="*/ 953 w 953"/>
              <a:gd name="T15" fmla="*/ 230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3" h="1190">
                <a:moveTo>
                  <a:pt x="953" y="230"/>
                </a:moveTo>
                <a:lnTo>
                  <a:pt x="845" y="0"/>
                </a:lnTo>
                <a:lnTo>
                  <a:pt x="511" y="230"/>
                </a:lnTo>
                <a:lnTo>
                  <a:pt x="619" y="230"/>
                </a:lnTo>
                <a:lnTo>
                  <a:pt x="0" y="1190"/>
                </a:lnTo>
                <a:lnTo>
                  <a:pt x="387" y="1190"/>
                </a:lnTo>
                <a:lnTo>
                  <a:pt x="845" y="230"/>
                </a:lnTo>
                <a:lnTo>
                  <a:pt x="953" y="230"/>
                </a:lnTo>
                <a:close/>
              </a:path>
            </a:pathLst>
          </a:custGeom>
          <a:solidFill>
            <a:schemeClr val="bg2">
              <a:alpha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0"/>
          <p:cNvSpPr>
            <a:spLocks/>
          </p:cNvSpPr>
          <p:nvPr/>
        </p:nvSpPr>
        <p:spPr bwMode="auto">
          <a:xfrm>
            <a:off x="6645276" y="4225549"/>
            <a:ext cx="2128838" cy="850900"/>
          </a:xfrm>
          <a:custGeom>
            <a:avLst/>
            <a:gdLst>
              <a:gd name="T0" fmla="*/ 1341 w 1341"/>
              <a:gd name="T1" fmla="*/ 536 h 536"/>
              <a:gd name="T2" fmla="*/ 298 w 1341"/>
              <a:gd name="T3" fmla="*/ 536 h 536"/>
              <a:gd name="T4" fmla="*/ 0 w 1341"/>
              <a:gd name="T5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41" h="536">
                <a:moveTo>
                  <a:pt x="1341" y="536"/>
                </a:moveTo>
                <a:lnTo>
                  <a:pt x="298" y="536"/>
                </a:lnTo>
                <a:lnTo>
                  <a:pt x="0" y="0"/>
                </a:lnTo>
              </a:path>
            </a:pathLst>
          </a:custGeom>
          <a:noFill/>
          <a:ln w="3175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1"/>
          <p:cNvSpPr>
            <a:spLocks/>
          </p:cNvSpPr>
          <p:nvPr/>
        </p:nvSpPr>
        <p:spPr bwMode="auto">
          <a:xfrm>
            <a:off x="1147763" y="4044063"/>
            <a:ext cx="2478088" cy="1438275"/>
          </a:xfrm>
          <a:custGeom>
            <a:avLst/>
            <a:gdLst>
              <a:gd name="T0" fmla="*/ 0 w 1561"/>
              <a:gd name="T1" fmla="*/ 0 h 906"/>
              <a:gd name="T2" fmla="*/ 1017 w 1561"/>
              <a:gd name="T3" fmla="*/ 0 h 906"/>
              <a:gd name="T4" fmla="*/ 1561 w 1561"/>
              <a:gd name="T5" fmla="*/ 906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1" h="906">
                <a:moveTo>
                  <a:pt x="0" y="0"/>
                </a:moveTo>
                <a:lnTo>
                  <a:pt x="1017" y="0"/>
                </a:lnTo>
                <a:lnTo>
                  <a:pt x="1561" y="906"/>
                </a:lnTo>
              </a:path>
            </a:pathLst>
          </a:custGeom>
          <a:noFill/>
          <a:ln w="3175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2"/>
          <p:cNvSpPr>
            <a:spLocks/>
          </p:cNvSpPr>
          <p:nvPr/>
        </p:nvSpPr>
        <p:spPr bwMode="auto">
          <a:xfrm>
            <a:off x="1147763" y="2112023"/>
            <a:ext cx="3722688" cy="2819400"/>
          </a:xfrm>
          <a:custGeom>
            <a:avLst/>
            <a:gdLst>
              <a:gd name="T0" fmla="*/ 0 w 2345"/>
              <a:gd name="T1" fmla="*/ 0 h 1776"/>
              <a:gd name="T2" fmla="*/ 1267 w 2345"/>
              <a:gd name="T3" fmla="*/ 0 h 1776"/>
              <a:gd name="T4" fmla="*/ 2345 w 2345"/>
              <a:gd name="T5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45" h="1776">
                <a:moveTo>
                  <a:pt x="0" y="0"/>
                </a:moveTo>
                <a:lnTo>
                  <a:pt x="1267" y="0"/>
                </a:lnTo>
                <a:lnTo>
                  <a:pt x="2345" y="1776"/>
                </a:lnTo>
              </a:path>
            </a:pathLst>
          </a:custGeom>
          <a:noFill/>
          <a:ln w="3175" cap="flat">
            <a:solidFill>
              <a:schemeClr val="accent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3"/>
          <p:cNvSpPr>
            <a:spLocks/>
          </p:cNvSpPr>
          <p:nvPr/>
        </p:nvSpPr>
        <p:spPr bwMode="auto">
          <a:xfrm>
            <a:off x="4076701" y="2112023"/>
            <a:ext cx="1790700" cy="2413000"/>
          </a:xfrm>
          <a:custGeom>
            <a:avLst/>
            <a:gdLst>
              <a:gd name="T0" fmla="*/ 0 w 1128"/>
              <a:gd name="T1" fmla="*/ 0 h 1520"/>
              <a:gd name="T2" fmla="*/ 1128 w 1128"/>
              <a:gd name="T3" fmla="*/ 0 h 1520"/>
              <a:gd name="T4" fmla="*/ 1128 w 1128"/>
              <a:gd name="T5" fmla="*/ 1520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28" h="1520">
                <a:moveTo>
                  <a:pt x="0" y="0"/>
                </a:moveTo>
                <a:lnTo>
                  <a:pt x="1128" y="0"/>
                </a:lnTo>
                <a:lnTo>
                  <a:pt x="1128" y="1520"/>
                </a:lnTo>
              </a:path>
            </a:pathLst>
          </a:custGeom>
          <a:noFill/>
          <a:ln w="3175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64"/>
          <p:cNvSpPr>
            <a:spLocks noChangeArrowheads="1"/>
          </p:cNvSpPr>
          <p:nvPr/>
        </p:nvSpPr>
        <p:spPr bwMode="auto">
          <a:xfrm>
            <a:off x="2943227" y="6054725"/>
            <a:ext cx="1368425" cy="27305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65"/>
          <p:cNvSpPr>
            <a:spLocks noChangeArrowheads="1"/>
          </p:cNvSpPr>
          <p:nvPr/>
        </p:nvSpPr>
        <p:spPr bwMode="auto">
          <a:xfrm>
            <a:off x="2943227" y="4822826"/>
            <a:ext cx="1368425" cy="13684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6"/>
          <p:cNvSpPr>
            <a:spLocks noEditPoints="1"/>
          </p:cNvSpPr>
          <p:nvPr/>
        </p:nvSpPr>
        <p:spPr bwMode="auto">
          <a:xfrm>
            <a:off x="3324226" y="5092700"/>
            <a:ext cx="603250" cy="876300"/>
          </a:xfrm>
          <a:custGeom>
            <a:avLst/>
            <a:gdLst>
              <a:gd name="T0" fmla="*/ 95 w 190"/>
              <a:gd name="T1" fmla="*/ 39 h 276"/>
              <a:gd name="T2" fmla="*/ 100 w 190"/>
              <a:gd name="T3" fmla="*/ 34 h 276"/>
              <a:gd name="T4" fmla="*/ 95 w 190"/>
              <a:gd name="T5" fmla="*/ 29 h 276"/>
              <a:gd name="T6" fmla="*/ 29 w 190"/>
              <a:gd name="T7" fmla="*/ 95 h 276"/>
              <a:gd name="T8" fmla="*/ 34 w 190"/>
              <a:gd name="T9" fmla="*/ 100 h 276"/>
              <a:gd name="T10" fmla="*/ 39 w 190"/>
              <a:gd name="T11" fmla="*/ 95 h 276"/>
              <a:gd name="T12" fmla="*/ 95 w 190"/>
              <a:gd name="T13" fmla="*/ 39 h 276"/>
              <a:gd name="T14" fmla="*/ 51 w 190"/>
              <a:gd name="T15" fmla="*/ 212 h 276"/>
              <a:gd name="T16" fmla="*/ 53 w 190"/>
              <a:gd name="T17" fmla="*/ 226 h 276"/>
              <a:gd name="T18" fmla="*/ 95 w 190"/>
              <a:gd name="T19" fmla="*/ 234 h 276"/>
              <a:gd name="T20" fmla="*/ 137 w 190"/>
              <a:gd name="T21" fmla="*/ 227 h 276"/>
              <a:gd name="T22" fmla="*/ 139 w 190"/>
              <a:gd name="T23" fmla="*/ 212 h 276"/>
              <a:gd name="T24" fmla="*/ 95 w 190"/>
              <a:gd name="T25" fmla="*/ 220 h 276"/>
              <a:gd name="T26" fmla="*/ 51 w 190"/>
              <a:gd name="T27" fmla="*/ 212 h 276"/>
              <a:gd name="T28" fmla="*/ 55 w 190"/>
              <a:gd name="T29" fmla="*/ 239 h 276"/>
              <a:gd name="T30" fmla="*/ 57 w 190"/>
              <a:gd name="T31" fmla="*/ 254 h 276"/>
              <a:gd name="T32" fmla="*/ 70 w 190"/>
              <a:gd name="T33" fmla="*/ 261 h 276"/>
              <a:gd name="T34" fmla="*/ 71 w 190"/>
              <a:gd name="T35" fmla="*/ 270 h 276"/>
              <a:gd name="T36" fmla="*/ 95 w 190"/>
              <a:gd name="T37" fmla="*/ 276 h 276"/>
              <a:gd name="T38" fmla="*/ 119 w 190"/>
              <a:gd name="T39" fmla="*/ 270 h 276"/>
              <a:gd name="T40" fmla="*/ 120 w 190"/>
              <a:gd name="T41" fmla="*/ 261 h 276"/>
              <a:gd name="T42" fmla="*/ 133 w 190"/>
              <a:gd name="T43" fmla="*/ 254 h 276"/>
              <a:gd name="T44" fmla="*/ 135 w 190"/>
              <a:gd name="T45" fmla="*/ 239 h 276"/>
              <a:gd name="T46" fmla="*/ 95 w 190"/>
              <a:gd name="T47" fmla="*/ 246 h 276"/>
              <a:gd name="T48" fmla="*/ 55 w 190"/>
              <a:gd name="T49" fmla="*/ 239 h 276"/>
              <a:gd name="T50" fmla="*/ 95 w 190"/>
              <a:gd name="T51" fmla="*/ 0 h 276"/>
              <a:gd name="T52" fmla="*/ 0 w 190"/>
              <a:gd name="T53" fmla="*/ 95 h 276"/>
              <a:gd name="T54" fmla="*/ 46 w 190"/>
              <a:gd name="T55" fmla="*/ 176 h 276"/>
              <a:gd name="T56" fmla="*/ 49 w 190"/>
              <a:gd name="T57" fmla="*/ 200 h 276"/>
              <a:gd name="T58" fmla="*/ 95 w 190"/>
              <a:gd name="T59" fmla="*/ 209 h 276"/>
              <a:gd name="T60" fmla="*/ 141 w 190"/>
              <a:gd name="T61" fmla="*/ 200 h 276"/>
              <a:gd name="T62" fmla="*/ 144 w 190"/>
              <a:gd name="T63" fmla="*/ 176 h 276"/>
              <a:gd name="T64" fmla="*/ 190 w 190"/>
              <a:gd name="T65" fmla="*/ 95 h 276"/>
              <a:gd name="T66" fmla="*/ 95 w 190"/>
              <a:gd name="T67" fmla="*/ 0 h 276"/>
              <a:gd name="T68" fmla="*/ 130 w 190"/>
              <a:gd name="T69" fmla="*/ 165 h 276"/>
              <a:gd name="T70" fmla="*/ 128 w 190"/>
              <a:gd name="T71" fmla="*/ 187 h 276"/>
              <a:gd name="T72" fmla="*/ 95 w 190"/>
              <a:gd name="T73" fmla="*/ 192 h 276"/>
              <a:gd name="T74" fmla="*/ 62 w 190"/>
              <a:gd name="T75" fmla="*/ 187 h 276"/>
              <a:gd name="T76" fmla="*/ 60 w 190"/>
              <a:gd name="T77" fmla="*/ 165 h 276"/>
              <a:gd name="T78" fmla="*/ 17 w 190"/>
              <a:gd name="T79" fmla="*/ 95 h 276"/>
              <a:gd name="T80" fmla="*/ 95 w 190"/>
              <a:gd name="T81" fmla="*/ 17 h 276"/>
              <a:gd name="T82" fmla="*/ 173 w 190"/>
              <a:gd name="T83" fmla="*/ 95 h 276"/>
              <a:gd name="T84" fmla="*/ 130 w 190"/>
              <a:gd name="T85" fmla="*/ 165 h 276"/>
              <a:gd name="T86" fmla="*/ 116 w 190"/>
              <a:gd name="T87" fmla="*/ 130 h 276"/>
              <a:gd name="T88" fmla="*/ 95 w 190"/>
              <a:gd name="T89" fmla="*/ 92 h 276"/>
              <a:gd name="T90" fmla="*/ 74 w 190"/>
              <a:gd name="T91" fmla="*/ 130 h 276"/>
              <a:gd name="T92" fmla="*/ 65 w 190"/>
              <a:gd name="T93" fmla="*/ 111 h 276"/>
              <a:gd name="T94" fmla="*/ 52 w 190"/>
              <a:gd name="T95" fmla="*/ 118 h 276"/>
              <a:gd name="T96" fmla="*/ 73 w 190"/>
              <a:gd name="T97" fmla="*/ 163 h 276"/>
              <a:gd name="T98" fmla="*/ 95 w 190"/>
              <a:gd name="T99" fmla="*/ 123 h 276"/>
              <a:gd name="T100" fmla="*/ 117 w 190"/>
              <a:gd name="T101" fmla="*/ 163 h 276"/>
              <a:gd name="T102" fmla="*/ 139 w 190"/>
              <a:gd name="T103" fmla="*/ 118 h 276"/>
              <a:gd name="T104" fmla="*/ 125 w 190"/>
              <a:gd name="T105" fmla="*/ 111 h 276"/>
              <a:gd name="T106" fmla="*/ 116 w 190"/>
              <a:gd name="T107" fmla="*/ 13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0" h="276">
                <a:moveTo>
                  <a:pt x="95" y="39"/>
                </a:moveTo>
                <a:cubicBezTo>
                  <a:pt x="98" y="39"/>
                  <a:pt x="100" y="37"/>
                  <a:pt x="100" y="34"/>
                </a:cubicBezTo>
                <a:cubicBezTo>
                  <a:pt x="100" y="31"/>
                  <a:pt x="98" y="29"/>
                  <a:pt x="95" y="29"/>
                </a:cubicBezTo>
                <a:cubicBezTo>
                  <a:pt x="59" y="29"/>
                  <a:pt x="29" y="59"/>
                  <a:pt x="29" y="95"/>
                </a:cubicBezTo>
                <a:cubicBezTo>
                  <a:pt x="29" y="98"/>
                  <a:pt x="31" y="100"/>
                  <a:pt x="34" y="100"/>
                </a:cubicBezTo>
                <a:cubicBezTo>
                  <a:pt x="37" y="100"/>
                  <a:pt x="39" y="98"/>
                  <a:pt x="39" y="95"/>
                </a:cubicBezTo>
                <a:cubicBezTo>
                  <a:pt x="39" y="64"/>
                  <a:pt x="64" y="39"/>
                  <a:pt x="95" y="39"/>
                </a:cubicBezTo>
                <a:close/>
                <a:moveTo>
                  <a:pt x="51" y="212"/>
                </a:moveTo>
                <a:cubicBezTo>
                  <a:pt x="53" y="226"/>
                  <a:pt x="53" y="226"/>
                  <a:pt x="53" y="226"/>
                </a:cubicBezTo>
                <a:cubicBezTo>
                  <a:pt x="66" y="232"/>
                  <a:pt x="80" y="234"/>
                  <a:pt x="95" y="234"/>
                </a:cubicBezTo>
                <a:cubicBezTo>
                  <a:pt x="110" y="234"/>
                  <a:pt x="125" y="232"/>
                  <a:pt x="137" y="227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26" y="217"/>
                  <a:pt x="111" y="220"/>
                  <a:pt x="95" y="220"/>
                </a:cubicBezTo>
                <a:cubicBezTo>
                  <a:pt x="79" y="220"/>
                  <a:pt x="64" y="217"/>
                  <a:pt x="51" y="212"/>
                </a:cubicBezTo>
                <a:close/>
                <a:moveTo>
                  <a:pt x="55" y="239"/>
                </a:moveTo>
                <a:cubicBezTo>
                  <a:pt x="57" y="254"/>
                  <a:pt x="57" y="254"/>
                  <a:pt x="57" y="254"/>
                </a:cubicBezTo>
                <a:cubicBezTo>
                  <a:pt x="57" y="254"/>
                  <a:pt x="60" y="258"/>
                  <a:pt x="70" y="261"/>
                </a:cubicBezTo>
                <a:cubicBezTo>
                  <a:pt x="71" y="270"/>
                  <a:pt x="71" y="270"/>
                  <a:pt x="71" y="270"/>
                </a:cubicBezTo>
                <a:cubicBezTo>
                  <a:pt x="71" y="270"/>
                  <a:pt x="76" y="276"/>
                  <a:pt x="95" y="276"/>
                </a:cubicBezTo>
                <a:cubicBezTo>
                  <a:pt x="114" y="276"/>
                  <a:pt x="119" y="270"/>
                  <a:pt x="119" y="270"/>
                </a:cubicBezTo>
                <a:cubicBezTo>
                  <a:pt x="120" y="261"/>
                  <a:pt x="120" y="261"/>
                  <a:pt x="120" y="261"/>
                </a:cubicBezTo>
                <a:cubicBezTo>
                  <a:pt x="130" y="258"/>
                  <a:pt x="133" y="254"/>
                  <a:pt x="133" y="254"/>
                </a:cubicBezTo>
                <a:cubicBezTo>
                  <a:pt x="135" y="239"/>
                  <a:pt x="135" y="239"/>
                  <a:pt x="135" y="239"/>
                </a:cubicBezTo>
                <a:cubicBezTo>
                  <a:pt x="123" y="243"/>
                  <a:pt x="109" y="246"/>
                  <a:pt x="95" y="246"/>
                </a:cubicBezTo>
                <a:cubicBezTo>
                  <a:pt x="81" y="246"/>
                  <a:pt x="67" y="243"/>
                  <a:pt x="55" y="239"/>
                </a:cubicBezTo>
                <a:close/>
                <a:moveTo>
                  <a:pt x="95" y="0"/>
                </a:moveTo>
                <a:cubicBezTo>
                  <a:pt x="43" y="0"/>
                  <a:pt x="0" y="42"/>
                  <a:pt x="0" y="95"/>
                </a:cubicBezTo>
                <a:cubicBezTo>
                  <a:pt x="0" y="129"/>
                  <a:pt x="18" y="159"/>
                  <a:pt x="46" y="176"/>
                </a:cubicBezTo>
                <a:cubicBezTo>
                  <a:pt x="49" y="200"/>
                  <a:pt x="49" y="200"/>
                  <a:pt x="49" y="200"/>
                </a:cubicBezTo>
                <a:cubicBezTo>
                  <a:pt x="63" y="206"/>
                  <a:pt x="78" y="209"/>
                  <a:pt x="95" y="209"/>
                </a:cubicBezTo>
                <a:cubicBezTo>
                  <a:pt x="112" y="209"/>
                  <a:pt x="128" y="206"/>
                  <a:pt x="141" y="200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72" y="159"/>
                  <a:pt x="190" y="129"/>
                  <a:pt x="190" y="95"/>
                </a:cubicBezTo>
                <a:cubicBezTo>
                  <a:pt x="190" y="42"/>
                  <a:pt x="148" y="0"/>
                  <a:pt x="95" y="0"/>
                </a:cubicBezTo>
                <a:close/>
                <a:moveTo>
                  <a:pt x="130" y="165"/>
                </a:moveTo>
                <a:cubicBezTo>
                  <a:pt x="128" y="187"/>
                  <a:pt x="128" y="187"/>
                  <a:pt x="128" y="187"/>
                </a:cubicBezTo>
                <a:cubicBezTo>
                  <a:pt x="128" y="187"/>
                  <a:pt x="119" y="192"/>
                  <a:pt x="95" y="192"/>
                </a:cubicBezTo>
                <a:cubicBezTo>
                  <a:pt x="71" y="192"/>
                  <a:pt x="62" y="187"/>
                  <a:pt x="62" y="187"/>
                </a:cubicBezTo>
                <a:cubicBezTo>
                  <a:pt x="60" y="165"/>
                  <a:pt x="60" y="165"/>
                  <a:pt x="60" y="165"/>
                </a:cubicBezTo>
                <a:cubicBezTo>
                  <a:pt x="35" y="152"/>
                  <a:pt x="17" y="125"/>
                  <a:pt x="17" y="95"/>
                </a:cubicBezTo>
                <a:cubicBezTo>
                  <a:pt x="17" y="52"/>
                  <a:pt x="52" y="17"/>
                  <a:pt x="95" y="17"/>
                </a:cubicBezTo>
                <a:cubicBezTo>
                  <a:pt x="138" y="17"/>
                  <a:pt x="173" y="52"/>
                  <a:pt x="173" y="95"/>
                </a:cubicBezTo>
                <a:cubicBezTo>
                  <a:pt x="173" y="125"/>
                  <a:pt x="156" y="152"/>
                  <a:pt x="130" y="165"/>
                </a:cubicBezTo>
                <a:close/>
                <a:moveTo>
                  <a:pt x="116" y="130"/>
                </a:moveTo>
                <a:cubicBezTo>
                  <a:pt x="95" y="92"/>
                  <a:pt x="95" y="92"/>
                  <a:pt x="95" y="92"/>
                </a:cubicBezTo>
                <a:cubicBezTo>
                  <a:pt x="74" y="130"/>
                  <a:pt x="74" y="130"/>
                  <a:pt x="74" y="130"/>
                </a:cubicBezTo>
                <a:cubicBezTo>
                  <a:pt x="65" y="111"/>
                  <a:pt x="65" y="111"/>
                  <a:pt x="65" y="111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73" y="163"/>
                  <a:pt x="73" y="163"/>
                  <a:pt x="73" y="163"/>
                </a:cubicBezTo>
                <a:cubicBezTo>
                  <a:pt x="95" y="123"/>
                  <a:pt x="95" y="123"/>
                  <a:pt x="95" y="123"/>
                </a:cubicBezTo>
                <a:cubicBezTo>
                  <a:pt x="117" y="163"/>
                  <a:pt x="117" y="163"/>
                  <a:pt x="117" y="16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25" y="111"/>
                  <a:pt x="125" y="111"/>
                  <a:pt x="125" y="111"/>
                </a:cubicBezTo>
                <a:lnTo>
                  <a:pt x="116" y="13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67"/>
          <p:cNvSpPr>
            <a:spLocks noChangeArrowheads="1"/>
          </p:cNvSpPr>
          <p:nvPr/>
        </p:nvSpPr>
        <p:spPr bwMode="auto">
          <a:xfrm>
            <a:off x="4346577" y="5362576"/>
            <a:ext cx="1044575" cy="206375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68"/>
          <p:cNvSpPr>
            <a:spLocks noChangeArrowheads="1"/>
          </p:cNvSpPr>
          <p:nvPr/>
        </p:nvSpPr>
        <p:spPr bwMode="auto">
          <a:xfrm>
            <a:off x="4346577" y="4422775"/>
            <a:ext cx="1044575" cy="1041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69"/>
          <p:cNvSpPr>
            <a:spLocks noEditPoints="1"/>
          </p:cNvSpPr>
          <p:nvPr/>
        </p:nvSpPr>
        <p:spPr bwMode="auto">
          <a:xfrm>
            <a:off x="4663179" y="4698537"/>
            <a:ext cx="414543" cy="515278"/>
          </a:xfrm>
          <a:custGeom>
            <a:avLst/>
            <a:gdLst>
              <a:gd name="T0" fmla="*/ 80 w 159"/>
              <a:gd name="T1" fmla="*/ 102 h 200"/>
              <a:gd name="T2" fmla="*/ 39 w 159"/>
              <a:gd name="T3" fmla="*/ 143 h 200"/>
              <a:gd name="T4" fmla="*/ 80 w 159"/>
              <a:gd name="T5" fmla="*/ 184 h 200"/>
              <a:gd name="T6" fmla="*/ 121 w 159"/>
              <a:gd name="T7" fmla="*/ 143 h 200"/>
              <a:gd name="T8" fmla="*/ 80 w 159"/>
              <a:gd name="T9" fmla="*/ 102 h 200"/>
              <a:gd name="T10" fmla="*/ 80 w 159"/>
              <a:gd name="T11" fmla="*/ 180 h 200"/>
              <a:gd name="T12" fmla="*/ 43 w 159"/>
              <a:gd name="T13" fmla="*/ 143 h 200"/>
              <a:gd name="T14" fmla="*/ 80 w 159"/>
              <a:gd name="T15" fmla="*/ 106 h 200"/>
              <a:gd name="T16" fmla="*/ 117 w 159"/>
              <a:gd name="T17" fmla="*/ 143 h 200"/>
              <a:gd name="T18" fmla="*/ 80 w 159"/>
              <a:gd name="T19" fmla="*/ 180 h 200"/>
              <a:gd name="T20" fmla="*/ 159 w 159"/>
              <a:gd name="T21" fmla="*/ 31 h 200"/>
              <a:gd name="T22" fmla="*/ 149 w 159"/>
              <a:gd name="T23" fmla="*/ 21 h 200"/>
              <a:gd name="T24" fmla="*/ 112 w 159"/>
              <a:gd name="T25" fmla="*/ 96 h 200"/>
              <a:gd name="T26" fmla="*/ 100 w 159"/>
              <a:gd name="T27" fmla="*/ 90 h 200"/>
              <a:gd name="T28" fmla="*/ 139 w 159"/>
              <a:gd name="T29" fmla="*/ 10 h 200"/>
              <a:gd name="T30" fmla="*/ 128 w 159"/>
              <a:gd name="T31" fmla="*/ 0 h 200"/>
              <a:gd name="T32" fmla="*/ 31 w 159"/>
              <a:gd name="T33" fmla="*/ 0 h 200"/>
              <a:gd name="T34" fmla="*/ 21 w 159"/>
              <a:gd name="T35" fmla="*/ 10 h 200"/>
              <a:gd name="T36" fmla="*/ 60 w 159"/>
              <a:gd name="T37" fmla="*/ 90 h 200"/>
              <a:gd name="T38" fmla="*/ 47 w 159"/>
              <a:gd name="T39" fmla="*/ 96 h 200"/>
              <a:gd name="T40" fmla="*/ 11 w 159"/>
              <a:gd name="T41" fmla="*/ 21 h 200"/>
              <a:gd name="T42" fmla="*/ 0 w 159"/>
              <a:gd name="T43" fmla="*/ 31 h 200"/>
              <a:gd name="T44" fmla="*/ 37 w 159"/>
              <a:gd name="T45" fmla="*/ 106 h 200"/>
              <a:gd name="T46" fmla="*/ 23 w 159"/>
              <a:gd name="T47" fmla="*/ 143 h 200"/>
              <a:gd name="T48" fmla="*/ 80 w 159"/>
              <a:gd name="T49" fmla="*/ 200 h 200"/>
              <a:gd name="T50" fmla="*/ 137 w 159"/>
              <a:gd name="T51" fmla="*/ 143 h 200"/>
              <a:gd name="T52" fmla="*/ 123 w 159"/>
              <a:gd name="T53" fmla="*/ 106 h 200"/>
              <a:gd name="T54" fmla="*/ 159 w 159"/>
              <a:gd name="T55" fmla="*/ 31 h 200"/>
              <a:gd name="T56" fmla="*/ 38 w 159"/>
              <a:gd name="T57" fmla="*/ 14 h 200"/>
              <a:gd name="T58" fmla="*/ 121 w 159"/>
              <a:gd name="T59" fmla="*/ 14 h 200"/>
              <a:gd name="T60" fmla="*/ 114 w 159"/>
              <a:gd name="T61" fmla="*/ 29 h 200"/>
              <a:gd name="T62" fmla="*/ 45 w 159"/>
              <a:gd name="T63" fmla="*/ 29 h 200"/>
              <a:gd name="T64" fmla="*/ 38 w 159"/>
              <a:gd name="T65" fmla="*/ 14 h 200"/>
              <a:gd name="T66" fmla="*/ 52 w 159"/>
              <a:gd name="T67" fmla="*/ 43 h 200"/>
              <a:gd name="T68" fmla="*/ 107 w 159"/>
              <a:gd name="T69" fmla="*/ 43 h 200"/>
              <a:gd name="T70" fmla="*/ 86 w 159"/>
              <a:gd name="T71" fmla="*/ 86 h 200"/>
              <a:gd name="T72" fmla="*/ 80 w 159"/>
              <a:gd name="T73" fmla="*/ 86 h 200"/>
              <a:gd name="T74" fmla="*/ 73 w 159"/>
              <a:gd name="T75" fmla="*/ 86 h 200"/>
              <a:gd name="T76" fmla="*/ 52 w 159"/>
              <a:gd name="T77" fmla="*/ 43 h 200"/>
              <a:gd name="T78" fmla="*/ 125 w 159"/>
              <a:gd name="T79" fmla="*/ 143 h 200"/>
              <a:gd name="T80" fmla="*/ 80 w 159"/>
              <a:gd name="T81" fmla="*/ 188 h 200"/>
              <a:gd name="T82" fmla="*/ 35 w 159"/>
              <a:gd name="T83" fmla="*/ 143 h 200"/>
              <a:gd name="T84" fmla="*/ 80 w 159"/>
              <a:gd name="T85" fmla="*/ 98 h 200"/>
              <a:gd name="T86" fmla="*/ 125 w 159"/>
              <a:gd name="T87" fmla="*/ 143 h 200"/>
              <a:gd name="T88" fmla="*/ 86 w 159"/>
              <a:gd name="T89" fmla="*/ 119 h 200"/>
              <a:gd name="T90" fmla="*/ 80 w 159"/>
              <a:gd name="T91" fmla="*/ 119 h 200"/>
              <a:gd name="T92" fmla="*/ 67 w 159"/>
              <a:gd name="T93" fmla="*/ 126 h 200"/>
              <a:gd name="T94" fmla="*/ 67 w 159"/>
              <a:gd name="T95" fmla="*/ 133 h 200"/>
              <a:gd name="T96" fmla="*/ 77 w 159"/>
              <a:gd name="T97" fmla="*/ 133 h 200"/>
              <a:gd name="T98" fmla="*/ 77 w 159"/>
              <a:gd name="T99" fmla="*/ 161 h 200"/>
              <a:gd name="T100" fmla="*/ 71 w 159"/>
              <a:gd name="T101" fmla="*/ 161 h 200"/>
              <a:gd name="T102" fmla="*/ 71 w 159"/>
              <a:gd name="T103" fmla="*/ 167 h 200"/>
              <a:gd name="T104" fmla="*/ 92 w 159"/>
              <a:gd name="T105" fmla="*/ 167 h 200"/>
              <a:gd name="T106" fmla="*/ 92 w 159"/>
              <a:gd name="T107" fmla="*/ 161 h 200"/>
              <a:gd name="T108" fmla="*/ 86 w 159"/>
              <a:gd name="T109" fmla="*/ 161 h 200"/>
              <a:gd name="T110" fmla="*/ 86 w 159"/>
              <a:gd name="T111" fmla="*/ 11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9" h="200">
                <a:moveTo>
                  <a:pt x="80" y="102"/>
                </a:moveTo>
                <a:cubicBezTo>
                  <a:pt x="57" y="102"/>
                  <a:pt x="39" y="120"/>
                  <a:pt x="39" y="143"/>
                </a:cubicBezTo>
                <a:cubicBezTo>
                  <a:pt x="39" y="166"/>
                  <a:pt x="57" y="184"/>
                  <a:pt x="80" y="184"/>
                </a:cubicBezTo>
                <a:cubicBezTo>
                  <a:pt x="102" y="184"/>
                  <a:pt x="121" y="166"/>
                  <a:pt x="121" y="143"/>
                </a:cubicBezTo>
                <a:cubicBezTo>
                  <a:pt x="121" y="120"/>
                  <a:pt x="102" y="102"/>
                  <a:pt x="80" y="102"/>
                </a:cubicBezTo>
                <a:close/>
                <a:moveTo>
                  <a:pt x="80" y="180"/>
                </a:moveTo>
                <a:cubicBezTo>
                  <a:pt x="60" y="180"/>
                  <a:pt x="43" y="163"/>
                  <a:pt x="43" y="143"/>
                </a:cubicBezTo>
                <a:cubicBezTo>
                  <a:pt x="43" y="123"/>
                  <a:pt x="60" y="106"/>
                  <a:pt x="80" y="106"/>
                </a:cubicBezTo>
                <a:cubicBezTo>
                  <a:pt x="100" y="106"/>
                  <a:pt x="117" y="123"/>
                  <a:pt x="117" y="143"/>
                </a:cubicBezTo>
                <a:cubicBezTo>
                  <a:pt x="117" y="163"/>
                  <a:pt x="100" y="180"/>
                  <a:pt x="80" y="180"/>
                </a:cubicBezTo>
                <a:close/>
                <a:moveTo>
                  <a:pt x="159" y="31"/>
                </a:moveTo>
                <a:cubicBezTo>
                  <a:pt x="149" y="21"/>
                  <a:pt x="149" y="21"/>
                  <a:pt x="149" y="21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08" y="94"/>
                  <a:pt x="104" y="91"/>
                  <a:pt x="100" y="90"/>
                </a:cubicBezTo>
                <a:cubicBezTo>
                  <a:pt x="139" y="10"/>
                  <a:pt x="139" y="10"/>
                  <a:pt x="139" y="10"/>
                </a:cubicBezTo>
                <a:cubicBezTo>
                  <a:pt x="128" y="0"/>
                  <a:pt x="128" y="0"/>
                  <a:pt x="12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1" y="10"/>
                  <a:pt x="21" y="10"/>
                  <a:pt x="21" y="10"/>
                </a:cubicBezTo>
                <a:cubicBezTo>
                  <a:pt x="60" y="90"/>
                  <a:pt x="60" y="90"/>
                  <a:pt x="60" y="90"/>
                </a:cubicBezTo>
                <a:cubicBezTo>
                  <a:pt x="55" y="91"/>
                  <a:pt x="51" y="94"/>
                  <a:pt x="47" y="96"/>
                </a:cubicBezTo>
                <a:cubicBezTo>
                  <a:pt x="11" y="21"/>
                  <a:pt x="11" y="21"/>
                  <a:pt x="11" y="21"/>
                </a:cubicBezTo>
                <a:cubicBezTo>
                  <a:pt x="0" y="31"/>
                  <a:pt x="0" y="31"/>
                  <a:pt x="0" y="31"/>
                </a:cubicBezTo>
                <a:cubicBezTo>
                  <a:pt x="37" y="106"/>
                  <a:pt x="37" y="106"/>
                  <a:pt x="37" y="106"/>
                </a:cubicBezTo>
                <a:cubicBezTo>
                  <a:pt x="28" y="116"/>
                  <a:pt x="23" y="129"/>
                  <a:pt x="23" y="143"/>
                </a:cubicBezTo>
                <a:cubicBezTo>
                  <a:pt x="23" y="175"/>
                  <a:pt x="48" y="200"/>
                  <a:pt x="80" y="200"/>
                </a:cubicBezTo>
                <a:cubicBezTo>
                  <a:pt x="111" y="200"/>
                  <a:pt x="137" y="175"/>
                  <a:pt x="137" y="143"/>
                </a:cubicBezTo>
                <a:cubicBezTo>
                  <a:pt x="137" y="129"/>
                  <a:pt x="132" y="116"/>
                  <a:pt x="123" y="106"/>
                </a:cubicBezTo>
                <a:lnTo>
                  <a:pt x="159" y="31"/>
                </a:lnTo>
                <a:close/>
                <a:moveTo>
                  <a:pt x="38" y="14"/>
                </a:moveTo>
                <a:cubicBezTo>
                  <a:pt x="121" y="14"/>
                  <a:pt x="121" y="14"/>
                  <a:pt x="121" y="14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45" y="29"/>
                  <a:pt x="45" y="29"/>
                  <a:pt x="45" y="29"/>
                </a:cubicBezTo>
                <a:lnTo>
                  <a:pt x="38" y="14"/>
                </a:lnTo>
                <a:close/>
                <a:moveTo>
                  <a:pt x="52" y="43"/>
                </a:moveTo>
                <a:cubicBezTo>
                  <a:pt x="107" y="43"/>
                  <a:pt x="107" y="43"/>
                  <a:pt x="107" y="43"/>
                </a:cubicBezTo>
                <a:cubicBezTo>
                  <a:pt x="86" y="86"/>
                  <a:pt x="86" y="86"/>
                  <a:pt x="86" y="86"/>
                </a:cubicBezTo>
                <a:cubicBezTo>
                  <a:pt x="84" y="86"/>
                  <a:pt x="82" y="86"/>
                  <a:pt x="80" y="86"/>
                </a:cubicBezTo>
                <a:cubicBezTo>
                  <a:pt x="78" y="86"/>
                  <a:pt x="76" y="86"/>
                  <a:pt x="73" y="86"/>
                </a:cubicBezTo>
                <a:lnTo>
                  <a:pt x="52" y="43"/>
                </a:lnTo>
                <a:close/>
                <a:moveTo>
                  <a:pt x="125" y="143"/>
                </a:moveTo>
                <a:cubicBezTo>
                  <a:pt x="125" y="168"/>
                  <a:pt x="104" y="188"/>
                  <a:pt x="80" y="188"/>
                </a:cubicBezTo>
                <a:cubicBezTo>
                  <a:pt x="55" y="188"/>
                  <a:pt x="35" y="168"/>
                  <a:pt x="35" y="143"/>
                </a:cubicBezTo>
                <a:cubicBezTo>
                  <a:pt x="35" y="118"/>
                  <a:pt x="55" y="98"/>
                  <a:pt x="80" y="98"/>
                </a:cubicBezTo>
                <a:cubicBezTo>
                  <a:pt x="104" y="98"/>
                  <a:pt x="125" y="118"/>
                  <a:pt x="125" y="143"/>
                </a:cubicBezTo>
                <a:close/>
                <a:moveTo>
                  <a:pt x="86" y="119"/>
                </a:moveTo>
                <a:cubicBezTo>
                  <a:pt x="80" y="119"/>
                  <a:pt x="80" y="119"/>
                  <a:pt x="80" y="119"/>
                </a:cubicBezTo>
                <a:cubicBezTo>
                  <a:pt x="80" y="119"/>
                  <a:pt x="77" y="126"/>
                  <a:pt x="67" y="126"/>
                </a:cubicBezTo>
                <a:cubicBezTo>
                  <a:pt x="67" y="133"/>
                  <a:pt x="67" y="133"/>
                  <a:pt x="67" y="133"/>
                </a:cubicBezTo>
                <a:cubicBezTo>
                  <a:pt x="77" y="133"/>
                  <a:pt x="77" y="133"/>
                  <a:pt x="77" y="133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1" y="161"/>
                  <a:pt x="71" y="161"/>
                  <a:pt x="71" y="161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1"/>
                  <a:pt x="92" y="161"/>
                  <a:pt x="92" y="161"/>
                </a:cubicBezTo>
                <a:cubicBezTo>
                  <a:pt x="86" y="161"/>
                  <a:pt x="86" y="161"/>
                  <a:pt x="86" y="161"/>
                </a:cubicBezTo>
                <a:lnTo>
                  <a:pt x="86" y="11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70"/>
          <p:cNvSpPr>
            <a:spLocks noChangeArrowheads="1"/>
          </p:cNvSpPr>
          <p:nvPr/>
        </p:nvSpPr>
        <p:spPr bwMode="auto">
          <a:xfrm>
            <a:off x="5470526" y="4841875"/>
            <a:ext cx="793750" cy="15875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71"/>
          <p:cNvSpPr>
            <a:spLocks noChangeArrowheads="1"/>
          </p:cNvSpPr>
          <p:nvPr/>
        </p:nvSpPr>
        <p:spPr bwMode="auto">
          <a:xfrm>
            <a:off x="5470526" y="4130676"/>
            <a:ext cx="793750" cy="7905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2"/>
          <p:cNvSpPr>
            <a:spLocks noEditPoints="1"/>
          </p:cNvSpPr>
          <p:nvPr/>
        </p:nvSpPr>
        <p:spPr bwMode="auto">
          <a:xfrm>
            <a:off x="5638802" y="4340226"/>
            <a:ext cx="454025" cy="384175"/>
          </a:xfrm>
          <a:custGeom>
            <a:avLst/>
            <a:gdLst>
              <a:gd name="T0" fmla="*/ 115 w 143"/>
              <a:gd name="T1" fmla="*/ 3 h 121"/>
              <a:gd name="T2" fmla="*/ 109 w 143"/>
              <a:gd name="T3" fmla="*/ 9 h 121"/>
              <a:gd name="T4" fmla="*/ 116 w 143"/>
              <a:gd name="T5" fmla="*/ 14 h 121"/>
              <a:gd name="T6" fmla="*/ 122 w 143"/>
              <a:gd name="T7" fmla="*/ 13 h 121"/>
              <a:gd name="T8" fmla="*/ 69 w 143"/>
              <a:gd name="T9" fmla="*/ 66 h 121"/>
              <a:gd name="T10" fmla="*/ 38 w 143"/>
              <a:gd name="T11" fmla="*/ 35 h 121"/>
              <a:gd name="T12" fmla="*/ 3 w 143"/>
              <a:gd name="T13" fmla="*/ 71 h 121"/>
              <a:gd name="T14" fmla="*/ 3 w 143"/>
              <a:gd name="T15" fmla="*/ 79 h 121"/>
              <a:gd name="T16" fmla="*/ 11 w 143"/>
              <a:gd name="T17" fmla="*/ 79 h 121"/>
              <a:gd name="T18" fmla="*/ 38 w 143"/>
              <a:gd name="T19" fmla="*/ 51 h 121"/>
              <a:gd name="T20" fmla="*/ 69 w 143"/>
              <a:gd name="T21" fmla="*/ 82 h 121"/>
              <a:gd name="T22" fmla="*/ 130 w 143"/>
              <a:gd name="T23" fmla="*/ 21 h 121"/>
              <a:gd name="T24" fmla="*/ 129 w 143"/>
              <a:gd name="T25" fmla="*/ 28 h 121"/>
              <a:gd name="T26" fmla="*/ 134 w 143"/>
              <a:gd name="T27" fmla="*/ 34 h 121"/>
              <a:gd name="T28" fmla="*/ 135 w 143"/>
              <a:gd name="T29" fmla="*/ 34 h 121"/>
              <a:gd name="T30" fmla="*/ 141 w 143"/>
              <a:gd name="T31" fmla="*/ 29 h 121"/>
              <a:gd name="T32" fmla="*/ 143 w 143"/>
              <a:gd name="T33" fmla="*/ 0 h 121"/>
              <a:gd name="T34" fmla="*/ 115 w 143"/>
              <a:gd name="T35" fmla="*/ 3 h 121"/>
              <a:gd name="T36" fmla="*/ 51 w 143"/>
              <a:gd name="T37" fmla="*/ 79 h 121"/>
              <a:gd name="T38" fmla="*/ 51 w 143"/>
              <a:gd name="T39" fmla="*/ 121 h 121"/>
              <a:gd name="T40" fmla="*/ 83 w 143"/>
              <a:gd name="T41" fmla="*/ 121 h 121"/>
              <a:gd name="T42" fmla="*/ 83 w 143"/>
              <a:gd name="T43" fmla="*/ 83 h 121"/>
              <a:gd name="T44" fmla="*/ 69 w 143"/>
              <a:gd name="T45" fmla="*/ 97 h 121"/>
              <a:gd name="T46" fmla="*/ 51 w 143"/>
              <a:gd name="T47" fmla="*/ 79 h 121"/>
              <a:gd name="T48" fmla="*/ 7 w 143"/>
              <a:gd name="T49" fmla="*/ 116 h 121"/>
              <a:gd name="T50" fmla="*/ 12 w 143"/>
              <a:gd name="T51" fmla="*/ 121 h 121"/>
              <a:gd name="T52" fmla="*/ 38 w 143"/>
              <a:gd name="T53" fmla="*/ 121 h 121"/>
              <a:gd name="T54" fmla="*/ 38 w 143"/>
              <a:gd name="T55" fmla="*/ 66 h 121"/>
              <a:gd name="T56" fmla="*/ 7 w 143"/>
              <a:gd name="T57" fmla="*/ 98 h 121"/>
              <a:gd name="T58" fmla="*/ 7 w 143"/>
              <a:gd name="T59" fmla="*/ 116 h 121"/>
              <a:gd name="T60" fmla="*/ 96 w 143"/>
              <a:gd name="T61" fmla="*/ 70 h 121"/>
              <a:gd name="T62" fmla="*/ 96 w 143"/>
              <a:gd name="T63" fmla="*/ 121 h 121"/>
              <a:gd name="T64" fmla="*/ 122 w 143"/>
              <a:gd name="T65" fmla="*/ 121 h 121"/>
              <a:gd name="T66" fmla="*/ 127 w 143"/>
              <a:gd name="T67" fmla="*/ 116 h 121"/>
              <a:gd name="T68" fmla="*/ 127 w 143"/>
              <a:gd name="T69" fmla="*/ 66 h 121"/>
              <a:gd name="T70" fmla="*/ 127 w 143"/>
              <a:gd name="T71" fmla="*/ 39 h 121"/>
              <a:gd name="T72" fmla="*/ 100 w 143"/>
              <a:gd name="T73" fmla="*/ 66 h 121"/>
              <a:gd name="T74" fmla="*/ 96 w 143"/>
              <a:gd name="T75" fmla="*/ 7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3" h="121">
                <a:moveTo>
                  <a:pt x="115" y="3"/>
                </a:moveTo>
                <a:cubicBezTo>
                  <a:pt x="112" y="3"/>
                  <a:pt x="109" y="6"/>
                  <a:pt x="109" y="9"/>
                </a:cubicBezTo>
                <a:cubicBezTo>
                  <a:pt x="110" y="12"/>
                  <a:pt x="113" y="14"/>
                  <a:pt x="116" y="14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69" y="66"/>
                  <a:pt x="69" y="66"/>
                  <a:pt x="69" y="66"/>
                </a:cubicBezTo>
                <a:cubicBezTo>
                  <a:pt x="38" y="35"/>
                  <a:pt x="38" y="35"/>
                  <a:pt x="38" y="35"/>
                </a:cubicBezTo>
                <a:cubicBezTo>
                  <a:pt x="3" y="71"/>
                  <a:pt x="3" y="71"/>
                  <a:pt x="3" y="71"/>
                </a:cubicBezTo>
                <a:cubicBezTo>
                  <a:pt x="0" y="73"/>
                  <a:pt x="0" y="77"/>
                  <a:pt x="3" y="79"/>
                </a:cubicBezTo>
                <a:cubicBezTo>
                  <a:pt x="5" y="81"/>
                  <a:pt x="8" y="81"/>
                  <a:pt x="11" y="79"/>
                </a:cubicBezTo>
                <a:cubicBezTo>
                  <a:pt x="38" y="51"/>
                  <a:pt x="38" y="51"/>
                  <a:pt x="38" y="51"/>
                </a:cubicBezTo>
                <a:cubicBezTo>
                  <a:pt x="69" y="82"/>
                  <a:pt x="69" y="82"/>
                  <a:pt x="69" y="82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29" y="28"/>
                  <a:pt x="129" y="28"/>
                  <a:pt x="129" y="28"/>
                </a:cubicBezTo>
                <a:cubicBezTo>
                  <a:pt x="129" y="31"/>
                  <a:pt x="131" y="34"/>
                  <a:pt x="134" y="34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8" y="34"/>
                  <a:pt x="140" y="32"/>
                  <a:pt x="141" y="29"/>
                </a:cubicBezTo>
                <a:cubicBezTo>
                  <a:pt x="143" y="0"/>
                  <a:pt x="143" y="0"/>
                  <a:pt x="143" y="0"/>
                </a:cubicBezTo>
                <a:lnTo>
                  <a:pt x="115" y="3"/>
                </a:lnTo>
                <a:close/>
                <a:moveTo>
                  <a:pt x="51" y="79"/>
                </a:moveTo>
                <a:cubicBezTo>
                  <a:pt x="51" y="121"/>
                  <a:pt x="51" y="121"/>
                  <a:pt x="51" y="121"/>
                </a:cubicBezTo>
                <a:cubicBezTo>
                  <a:pt x="83" y="121"/>
                  <a:pt x="83" y="121"/>
                  <a:pt x="83" y="121"/>
                </a:cubicBezTo>
                <a:cubicBezTo>
                  <a:pt x="83" y="83"/>
                  <a:pt x="83" y="83"/>
                  <a:pt x="83" y="83"/>
                </a:cubicBezTo>
                <a:cubicBezTo>
                  <a:pt x="69" y="97"/>
                  <a:pt x="69" y="97"/>
                  <a:pt x="69" y="97"/>
                </a:cubicBezTo>
                <a:lnTo>
                  <a:pt x="51" y="79"/>
                </a:lnTo>
                <a:close/>
                <a:moveTo>
                  <a:pt x="7" y="116"/>
                </a:moveTo>
                <a:cubicBezTo>
                  <a:pt x="7" y="119"/>
                  <a:pt x="9" y="121"/>
                  <a:pt x="12" y="121"/>
                </a:cubicBezTo>
                <a:cubicBezTo>
                  <a:pt x="38" y="121"/>
                  <a:pt x="38" y="121"/>
                  <a:pt x="38" y="121"/>
                </a:cubicBezTo>
                <a:cubicBezTo>
                  <a:pt x="38" y="66"/>
                  <a:pt x="38" y="66"/>
                  <a:pt x="38" y="66"/>
                </a:cubicBezTo>
                <a:cubicBezTo>
                  <a:pt x="7" y="98"/>
                  <a:pt x="7" y="98"/>
                  <a:pt x="7" y="98"/>
                </a:cubicBezTo>
                <a:lnTo>
                  <a:pt x="7" y="116"/>
                </a:lnTo>
                <a:close/>
                <a:moveTo>
                  <a:pt x="96" y="70"/>
                </a:moveTo>
                <a:cubicBezTo>
                  <a:pt x="96" y="121"/>
                  <a:pt x="96" y="121"/>
                  <a:pt x="9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5" y="121"/>
                  <a:pt x="127" y="119"/>
                  <a:pt x="127" y="116"/>
                </a:cubicBezTo>
                <a:cubicBezTo>
                  <a:pt x="127" y="66"/>
                  <a:pt x="127" y="66"/>
                  <a:pt x="127" y="66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00" y="66"/>
                  <a:pt x="100" y="66"/>
                  <a:pt x="100" y="66"/>
                </a:cubicBezTo>
                <a:lnTo>
                  <a:pt x="96" y="7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73"/>
          <p:cNvSpPr>
            <a:spLocks noChangeArrowheads="1"/>
          </p:cNvSpPr>
          <p:nvPr/>
        </p:nvSpPr>
        <p:spPr bwMode="auto">
          <a:xfrm>
            <a:off x="6388101" y="4422775"/>
            <a:ext cx="539750" cy="10795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74"/>
          <p:cNvSpPr>
            <a:spLocks noChangeArrowheads="1"/>
          </p:cNvSpPr>
          <p:nvPr/>
        </p:nvSpPr>
        <p:spPr bwMode="auto">
          <a:xfrm>
            <a:off x="6388101" y="3937000"/>
            <a:ext cx="539750" cy="5397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75"/>
          <p:cNvSpPr>
            <a:spLocks noEditPoints="1"/>
          </p:cNvSpPr>
          <p:nvPr/>
        </p:nvSpPr>
        <p:spPr bwMode="auto">
          <a:xfrm>
            <a:off x="6511926" y="4038600"/>
            <a:ext cx="292100" cy="304800"/>
          </a:xfrm>
          <a:custGeom>
            <a:avLst/>
            <a:gdLst>
              <a:gd name="T0" fmla="*/ 65 w 92"/>
              <a:gd name="T1" fmla="*/ 79 h 96"/>
              <a:gd name="T2" fmla="*/ 67 w 92"/>
              <a:gd name="T3" fmla="*/ 82 h 96"/>
              <a:gd name="T4" fmla="*/ 92 w 92"/>
              <a:gd name="T5" fmla="*/ 96 h 96"/>
              <a:gd name="T6" fmla="*/ 92 w 92"/>
              <a:gd name="T7" fmla="*/ 67 h 96"/>
              <a:gd name="T8" fmla="*/ 91 w 92"/>
              <a:gd name="T9" fmla="*/ 64 h 96"/>
              <a:gd name="T10" fmla="*/ 88 w 92"/>
              <a:gd name="T11" fmla="*/ 59 h 96"/>
              <a:gd name="T12" fmla="*/ 62 w 92"/>
              <a:gd name="T13" fmla="*/ 75 h 96"/>
              <a:gd name="T14" fmla="*/ 65 w 92"/>
              <a:gd name="T15" fmla="*/ 79 h 96"/>
              <a:gd name="T16" fmla="*/ 80 w 92"/>
              <a:gd name="T17" fmla="*/ 59 h 96"/>
              <a:gd name="T18" fmla="*/ 86 w 92"/>
              <a:gd name="T19" fmla="*/ 56 h 96"/>
              <a:gd name="T20" fmla="*/ 59 w 92"/>
              <a:gd name="T21" fmla="*/ 11 h 96"/>
              <a:gd name="T22" fmla="*/ 53 w 92"/>
              <a:gd name="T23" fmla="*/ 15 h 96"/>
              <a:gd name="T24" fmla="*/ 80 w 92"/>
              <a:gd name="T25" fmla="*/ 59 h 96"/>
              <a:gd name="T26" fmla="*/ 77 w 92"/>
              <a:gd name="T27" fmla="*/ 61 h 96"/>
              <a:gd name="T28" fmla="*/ 50 w 92"/>
              <a:gd name="T29" fmla="*/ 16 h 96"/>
              <a:gd name="T30" fmla="*/ 42 w 92"/>
              <a:gd name="T31" fmla="*/ 21 h 96"/>
              <a:gd name="T32" fmla="*/ 69 w 92"/>
              <a:gd name="T33" fmla="*/ 66 h 96"/>
              <a:gd name="T34" fmla="*/ 77 w 92"/>
              <a:gd name="T35" fmla="*/ 61 h 96"/>
              <a:gd name="T36" fmla="*/ 33 w 92"/>
              <a:gd name="T37" fmla="*/ 27 h 96"/>
              <a:gd name="T38" fmla="*/ 60 w 92"/>
              <a:gd name="T39" fmla="*/ 71 h 96"/>
              <a:gd name="T40" fmla="*/ 66 w 92"/>
              <a:gd name="T41" fmla="*/ 67 h 96"/>
              <a:gd name="T42" fmla="*/ 39 w 92"/>
              <a:gd name="T43" fmla="*/ 23 h 96"/>
              <a:gd name="T44" fmla="*/ 33 w 92"/>
              <a:gd name="T45" fmla="*/ 27 h 96"/>
              <a:gd name="T46" fmla="*/ 30 w 92"/>
              <a:gd name="T47" fmla="*/ 23 h 96"/>
              <a:gd name="T48" fmla="*/ 57 w 92"/>
              <a:gd name="T49" fmla="*/ 7 h 96"/>
              <a:gd name="T50" fmla="*/ 55 w 92"/>
              <a:gd name="T51" fmla="*/ 4 h 96"/>
              <a:gd name="T52" fmla="*/ 46 w 92"/>
              <a:gd name="T53" fmla="*/ 2 h 96"/>
              <a:gd name="T54" fmla="*/ 31 w 92"/>
              <a:gd name="T55" fmla="*/ 11 h 96"/>
              <a:gd name="T56" fmla="*/ 29 w 92"/>
              <a:gd name="T57" fmla="*/ 20 h 96"/>
              <a:gd name="T58" fmla="*/ 30 w 92"/>
              <a:gd name="T59" fmla="*/ 23 h 96"/>
              <a:gd name="T60" fmla="*/ 0 w 92"/>
              <a:gd name="T61" fmla="*/ 96 h 96"/>
              <a:gd name="T62" fmla="*/ 71 w 92"/>
              <a:gd name="T63" fmla="*/ 96 h 96"/>
              <a:gd name="T64" fmla="*/ 71 w 92"/>
              <a:gd name="T65" fmla="*/ 90 h 96"/>
              <a:gd name="T66" fmla="*/ 0 w 92"/>
              <a:gd name="T67" fmla="*/ 90 h 96"/>
              <a:gd name="T68" fmla="*/ 0 w 92"/>
              <a:gd name="T6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96">
                <a:moveTo>
                  <a:pt x="65" y="79"/>
                </a:moveTo>
                <a:cubicBezTo>
                  <a:pt x="65" y="80"/>
                  <a:pt x="66" y="81"/>
                  <a:pt x="67" y="82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67"/>
                  <a:pt x="92" y="67"/>
                  <a:pt x="92" y="67"/>
                </a:cubicBezTo>
                <a:cubicBezTo>
                  <a:pt x="92" y="65"/>
                  <a:pt x="91" y="64"/>
                  <a:pt x="91" y="64"/>
                </a:cubicBezTo>
                <a:cubicBezTo>
                  <a:pt x="88" y="59"/>
                  <a:pt x="88" y="59"/>
                  <a:pt x="88" y="59"/>
                </a:cubicBezTo>
                <a:cubicBezTo>
                  <a:pt x="62" y="75"/>
                  <a:pt x="62" y="75"/>
                  <a:pt x="62" y="75"/>
                </a:cubicBezTo>
                <a:lnTo>
                  <a:pt x="65" y="79"/>
                </a:lnTo>
                <a:close/>
                <a:moveTo>
                  <a:pt x="80" y="59"/>
                </a:moveTo>
                <a:cubicBezTo>
                  <a:pt x="86" y="56"/>
                  <a:pt x="86" y="56"/>
                  <a:pt x="86" y="56"/>
                </a:cubicBezTo>
                <a:cubicBezTo>
                  <a:pt x="59" y="11"/>
                  <a:pt x="59" y="11"/>
                  <a:pt x="59" y="11"/>
                </a:cubicBezTo>
                <a:cubicBezTo>
                  <a:pt x="53" y="15"/>
                  <a:pt x="53" y="15"/>
                  <a:pt x="53" y="15"/>
                </a:cubicBezTo>
                <a:lnTo>
                  <a:pt x="80" y="59"/>
                </a:lnTo>
                <a:close/>
                <a:moveTo>
                  <a:pt x="77" y="61"/>
                </a:moveTo>
                <a:cubicBezTo>
                  <a:pt x="50" y="16"/>
                  <a:pt x="50" y="16"/>
                  <a:pt x="50" y="16"/>
                </a:cubicBezTo>
                <a:cubicBezTo>
                  <a:pt x="42" y="21"/>
                  <a:pt x="42" y="21"/>
                  <a:pt x="42" y="21"/>
                </a:cubicBezTo>
                <a:cubicBezTo>
                  <a:pt x="69" y="66"/>
                  <a:pt x="69" y="66"/>
                  <a:pt x="69" y="66"/>
                </a:cubicBezTo>
                <a:lnTo>
                  <a:pt x="77" y="61"/>
                </a:lnTo>
                <a:close/>
                <a:moveTo>
                  <a:pt x="33" y="27"/>
                </a:moveTo>
                <a:cubicBezTo>
                  <a:pt x="60" y="71"/>
                  <a:pt x="60" y="71"/>
                  <a:pt x="60" y="71"/>
                </a:cubicBezTo>
                <a:cubicBezTo>
                  <a:pt x="66" y="67"/>
                  <a:pt x="66" y="67"/>
                  <a:pt x="66" y="67"/>
                </a:cubicBezTo>
                <a:cubicBezTo>
                  <a:pt x="39" y="23"/>
                  <a:pt x="39" y="23"/>
                  <a:pt x="39" y="23"/>
                </a:cubicBezTo>
                <a:lnTo>
                  <a:pt x="33" y="27"/>
                </a:lnTo>
                <a:close/>
                <a:moveTo>
                  <a:pt x="30" y="23"/>
                </a:moveTo>
                <a:cubicBezTo>
                  <a:pt x="57" y="7"/>
                  <a:pt x="57" y="7"/>
                  <a:pt x="57" y="7"/>
                </a:cubicBezTo>
                <a:cubicBezTo>
                  <a:pt x="55" y="4"/>
                  <a:pt x="55" y="4"/>
                  <a:pt x="55" y="4"/>
                </a:cubicBezTo>
                <a:cubicBezTo>
                  <a:pt x="53" y="1"/>
                  <a:pt x="49" y="0"/>
                  <a:pt x="46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28" y="13"/>
                  <a:pt x="27" y="17"/>
                  <a:pt x="29" y="20"/>
                </a:cubicBezTo>
                <a:lnTo>
                  <a:pt x="30" y="23"/>
                </a:lnTo>
                <a:close/>
                <a:moveTo>
                  <a:pt x="0" y="96"/>
                </a:moveTo>
                <a:cubicBezTo>
                  <a:pt x="71" y="96"/>
                  <a:pt x="71" y="96"/>
                  <a:pt x="71" y="96"/>
                </a:cubicBezTo>
                <a:cubicBezTo>
                  <a:pt x="71" y="90"/>
                  <a:pt x="71" y="90"/>
                  <a:pt x="71" y="90"/>
                </a:cubicBezTo>
                <a:cubicBezTo>
                  <a:pt x="0" y="90"/>
                  <a:pt x="0" y="90"/>
                  <a:pt x="0" y="90"/>
                </a:cubicBezTo>
                <a:lnTo>
                  <a:pt x="0" y="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22082" y="3616732"/>
            <a:ext cx="1765300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dirty="0"/>
              <a:t>Relocate the Tartu Defense Centre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979488" y="4044062"/>
            <a:ext cx="180000" cy="0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79488" y="2188225"/>
            <a:ext cx="1765300" cy="52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/>
              <a:t>Strategic Environmental Assessment (SEA) has been implemented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979488" y="2112023"/>
            <a:ext cx="180000" cy="0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42684" y="2188225"/>
            <a:ext cx="176530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/>
              <a:t>Serve the purpose of assessing the impacts of the TDC at all possible locations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3942684" y="2112023"/>
            <a:ext cx="180000" cy="0"/>
          </a:xfrm>
          <a:prstGeom prst="line">
            <a:avLst/>
          </a:prstGeom>
          <a:ln w="254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35813" y="5152651"/>
            <a:ext cx="1765300" cy="881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/>
              <a:t>The possible locations are based on a set of criteria that considers the City of Tartu’s Comprehensive Plan and needs of the TDC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8721113" y="5076449"/>
            <a:ext cx="180000" cy="0"/>
          </a:xfrm>
          <a:prstGeom prst="line">
            <a:avLst/>
          </a:prstGeom>
          <a:ln w="254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1281833" y="6054725"/>
            <a:ext cx="622300" cy="615460"/>
          </a:xfrm>
          <a:prstGeom prst="rect">
            <a:avLst/>
          </a:prstGeom>
          <a:solidFill>
            <a:schemeClr val="bg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1090342" y="303792"/>
            <a:ext cx="4084470" cy="71552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385689" y="1051403"/>
            <a:ext cx="14901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538089" y="1153003"/>
            <a:ext cx="11853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60439" y="4107749"/>
            <a:ext cx="1765300" cy="897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/>
              <a:t>The City of Tartu has asked the Estonian Ministry of Defense to relocate the TDC in </a:t>
            </a:r>
            <a:r>
              <a:rPr lang="en-US" sz="1000" dirty="0" err="1"/>
              <a:t>Raadi</a:t>
            </a:r>
            <a:r>
              <a:rPr lang="en-US" sz="1000" dirty="0"/>
              <a:t> near the Estonian National Museum to another location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70744" y="1685809"/>
            <a:ext cx="1765300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dirty="0"/>
              <a:t>Choose the suitable location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991276" y="1811395"/>
            <a:ext cx="17653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dirty="0"/>
              <a:t>SEA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21526" y="4820712"/>
            <a:ext cx="17653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500" dirty="0"/>
              <a:t>Criteria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35813" y="977071"/>
            <a:ext cx="5035280" cy="14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Lato"/>
              </a:rPr>
              <a:t>Find the best alternative for TDC location.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Lato"/>
              </a:rPr>
              <a:t>Comparing locations against each other.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Lato"/>
              </a:rPr>
              <a:t>The main criteria of the SEA.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Lato"/>
              </a:rPr>
              <a:t>Cover both social and environmental impacts</a:t>
            </a:r>
            <a:r>
              <a:rPr lang="en-US" sz="1500" dirty="0">
                <a:solidFill>
                  <a:srgbClr val="000000"/>
                </a:solidFill>
                <a:latin typeface="Lato"/>
              </a:rPr>
              <a:t>.</a:t>
            </a:r>
            <a:endParaRPr lang="en-US" sz="1500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328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6;p21"/>
          <p:cNvSpPr txBox="1">
            <a:spLocks/>
          </p:cNvSpPr>
          <p:nvPr/>
        </p:nvSpPr>
        <p:spPr>
          <a:xfrm>
            <a:off x="3895494" y="5150181"/>
            <a:ext cx="3427142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sym typeface="Montserrat"/>
              </a:rPr>
              <a:t>Rachid Berghout</a:t>
            </a:r>
            <a:endParaRPr kumimoji="0" lang="e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1722" y="1075013"/>
            <a:ext cx="137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Maiandra GD" panose="020E0502030308020204" pitchFamily="34" charset="0"/>
              </a:rPr>
              <a:t>TARTU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iandra GD" panose="020E0502030308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631" y="5889855"/>
            <a:ext cx="3128169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0"/>
            <a:endParaRPr lang="en-US" sz="200" b="1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US" sz="1150" b="1" dirty="0">
                <a:solidFill>
                  <a:prstClr val="black"/>
                </a:solidFill>
                <a:latin typeface="Calibri" panose="020F0502020204030204"/>
              </a:rPr>
              <a:t>From top to bottom</a:t>
            </a:r>
            <a:r>
              <a:rPr lang="en-US" sz="1150" dirty="0">
                <a:solidFill>
                  <a:srgbClr val="002060"/>
                </a:solidFill>
              </a:rPr>
              <a:t>: City Centre, Old Town of Tartu, University of Tartu.</a:t>
            </a:r>
          </a:p>
          <a:p>
            <a:pPr lvl="0"/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</a:t>
            </a:r>
            <a:r>
              <a:rPr kumimoji="0" lang="et-E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Wikipedia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00641" y="1290529"/>
            <a:ext cx="4107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eographical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location of Tartu</a:t>
            </a:r>
            <a:r>
              <a: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t-E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084856" y="123095"/>
            <a:ext cx="4084470" cy="71552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REGION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342103" y="870706"/>
            <a:ext cx="14901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94503" y="972306"/>
            <a:ext cx="118533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9" y="1670463"/>
            <a:ext cx="3234941" cy="41841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88" y="1725515"/>
            <a:ext cx="8152788" cy="495186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770" y="3931445"/>
            <a:ext cx="3929489" cy="27779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74" y="1851083"/>
            <a:ext cx="3165658" cy="223797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50" y="2936595"/>
            <a:ext cx="248397" cy="220730"/>
          </a:xfrm>
          <a:prstGeom prst="rect">
            <a:avLst/>
          </a:prstGeom>
        </p:spPr>
      </p:pic>
      <p:sp>
        <p:nvSpPr>
          <p:cNvPr id="32" name="Flowchart: Connector 31"/>
          <p:cNvSpPr/>
          <p:nvPr/>
        </p:nvSpPr>
        <p:spPr>
          <a:xfrm>
            <a:off x="6290049" y="2954685"/>
            <a:ext cx="108199" cy="148073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58" y="6135124"/>
            <a:ext cx="248397" cy="220730"/>
          </a:xfrm>
          <a:prstGeom prst="rect">
            <a:avLst/>
          </a:prstGeom>
        </p:spPr>
      </p:pic>
      <p:sp>
        <p:nvSpPr>
          <p:cNvPr id="34" name="Flowchart: Connector 33"/>
          <p:cNvSpPr/>
          <p:nvPr/>
        </p:nvSpPr>
        <p:spPr>
          <a:xfrm>
            <a:off x="8373957" y="6153214"/>
            <a:ext cx="108199" cy="148073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178800" y="6070600"/>
            <a:ext cx="1282700" cy="33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Tartu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1176" y="6530775"/>
            <a:ext cx="1295400" cy="152400"/>
          </a:xfrm>
          <a:prstGeom prst="rect">
            <a:avLst/>
          </a:prstGeom>
        </p:spPr>
      </p:pic>
      <p:sp>
        <p:nvSpPr>
          <p:cNvPr id="37" name="Half Frame 36"/>
          <p:cNvSpPr/>
          <p:nvPr/>
        </p:nvSpPr>
        <p:spPr>
          <a:xfrm rot="5400000" flipH="1">
            <a:off x="5548695" y="4196124"/>
            <a:ext cx="821074" cy="616473"/>
          </a:xfrm>
          <a:prstGeom prst="halfFrame">
            <a:avLst>
              <a:gd name="adj1" fmla="val 0"/>
              <a:gd name="adj2" fmla="val 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407820" y="4814888"/>
            <a:ext cx="238416" cy="180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9400" y="1659861"/>
            <a:ext cx="3376250" cy="5049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146868" y="1712815"/>
            <a:ext cx="4346086" cy="5283191"/>
            <a:chOff x="609781" y="1488955"/>
            <a:chExt cx="4346086" cy="5283191"/>
          </a:xfrm>
        </p:grpSpPr>
        <p:sp>
          <p:nvSpPr>
            <p:cNvPr id="66" name="Rectangle 65"/>
            <p:cNvSpPr/>
            <p:nvPr/>
          </p:nvSpPr>
          <p:spPr>
            <a:xfrm>
              <a:off x="691109" y="3124035"/>
              <a:ext cx="3490455" cy="651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91110" y="2266666"/>
              <a:ext cx="3490454" cy="651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91109" y="3981404"/>
              <a:ext cx="3490455" cy="651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91109" y="4838773"/>
              <a:ext cx="3490455" cy="651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91110" y="5696144"/>
              <a:ext cx="3490454" cy="651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7504" y="2256221"/>
              <a:ext cx="81641" cy="65125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82945" y="5696142"/>
              <a:ext cx="81641" cy="65125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80226" y="3116201"/>
              <a:ext cx="81641" cy="65125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77504" y="3976181"/>
              <a:ext cx="81641" cy="65125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77504" y="4836161"/>
              <a:ext cx="81641" cy="65125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50" y="2396349"/>
              <a:ext cx="468086" cy="39188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56" y="4941462"/>
              <a:ext cx="410391" cy="455991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810" y="4172543"/>
              <a:ext cx="466026" cy="391886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580" y="3282368"/>
              <a:ext cx="402478" cy="391886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13" y="5788345"/>
              <a:ext cx="400106" cy="428685"/>
            </a:xfrm>
            <a:prstGeom prst="rect">
              <a:avLst/>
            </a:prstGeom>
          </p:spPr>
        </p:pic>
        <p:sp>
          <p:nvSpPr>
            <p:cNvPr id="81" name="Rectangle 80"/>
            <p:cNvSpPr/>
            <p:nvPr/>
          </p:nvSpPr>
          <p:spPr>
            <a:xfrm>
              <a:off x="1240836" y="2359585"/>
              <a:ext cx="2543503" cy="507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Country</a:t>
              </a:r>
              <a:r>
                <a:rPr kumimoji="0" 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Estonia</a:t>
              </a:r>
              <a:r>
                <a:rPr kumimoji="0" lang="et-E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219941" y="3134480"/>
              <a:ext cx="2543503" cy="507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Area</a:t>
              </a:r>
              <a:r>
                <a:rPr lang="et-EE" sz="2000" dirty="0">
                  <a:solidFill>
                    <a:prstClr val="black"/>
                  </a:solidFill>
                </a:rPr>
                <a:t>: 38.8</a:t>
              </a:r>
              <a:r>
                <a:rPr lang="en-US" sz="2000" dirty="0">
                  <a:solidFill>
                    <a:prstClr val="black"/>
                  </a:solidFill>
                </a:rPr>
                <a:t> </a:t>
              </a:r>
              <a:r>
                <a:rPr lang="et-EE" sz="2000" dirty="0">
                  <a:solidFill>
                    <a:prstClr val="black"/>
                  </a:solidFill>
                </a:rPr>
                <a:t>km2 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237020" y="4076934"/>
              <a:ext cx="3256392" cy="507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Population</a:t>
              </a:r>
              <a:r>
                <a:rPr lang="et-EE" sz="2000" dirty="0">
                  <a:solidFill>
                    <a:prstClr val="black"/>
                  </a:solidFill>
                </a:rPr>
                <a:t>: 93</a:t>
              </a:r>
              <a:r>
                <a:rPr lang="en-US" sz="2000" dirty="0">
                  <a:solidFill>
                    <a:prstClr val="black"/>
                  </a:solidFill>
                </a:rPr>
                <a:t> </a:t>
              </a:r>
              <a:r>
                <a:rPr lang="et-EE" sz="2000" dirty="0">
                  <a:solidFill>
                    <a:prstClr val="black"/>
                  </a:solidFill>
                </a:rPr>
                <a:t>715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242845" y="4890431"/>
              <a:ext cx="2851174" cy="507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Density</a:t>
              </a:r>
              <a:r>
                <a:rPr lang="et-EE" sz="2000" dirty="0">
                  <a:solidFill>
                    <a:prstClr val="black"/>
                  </a:solidFill>
                </a:rPr>
                <a:t>: 2508.6/km2 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237019" y="5749176"/>
              <a:ext cx="3718848" cy="507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dirty="0">
                  <a:solidFill>
                    <a:prstClr val="black"/>
                  </a:solidFill>
                </a:rPr>
                <a:t>Coordinates: </a:t>
              </a:r>
              <a:r>
                <a:rPr lang="et-EE" dirty="0">
                  <a:solidFill>
                    <a:prstClr val="black"/>
                  </a:solidFill>
                </a:rPr>
                <a:t>58°23′N 26°43′E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09781" y="6265124"/>
              <a:ext cx="1355654" cy="507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2017 estimate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803668" y="6256198"/>
              <a:ext cx="1680514" cy="507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Source</a:t>
              </a:r>
              <a:r>
                <a:rPr kumimoji="0" lang="et-EE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Wikipedia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Snip Single Corner Rectangle 87"/>
            <p:cNvSpPr/>
            <p:nvPr/>
          </p:nvSpPr>
          <p:spPr>
            <a:xfrm>
              <a:off x="738863" y="1488955"/>
              <a:ext cx="3442701" cy="550288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Basic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02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プレースホルダー 27"/>
          <p:cNvSpPr>
            <a:spLocks noGrp="1"/>
          </p:cNvSpPr>
          <p:nvPr>
            <p:ph type="body" sz="quarter" idx="38"/>
          </p:nvPr>
        </p:nvSpPr>
        <p:spPr>
          <a:xfrm>
            <a:off x="433731" y="2847822"/>
            <a:ext cx="1932557" cy="515469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</a:rPr>
              <a:t>Environmental Issues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43905" y="5207000"/>
            <a:ext cx="2356356" cy="11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44700" y="774700"/>
            <a:ext cx="2425700" cy="286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1603234" y="260347"/>
            <a:ext cx="5470666" cy="715529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Decision-Making Criteria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860481" y="991917"/>
            <a:ext cx="3187894" cy="1604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012881" y="1107695"/>
            <a:ext cx="2892619" cy="186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5526" y="1922530"/>
            <a:ext cx="7617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Route 159 SemiBold" pitchFamily="50" charset="0"/>
              </a:rPr>
              <a:t>Fauna</a:t>
            </a:r>
          </a:p>
          <a:p>
            <a:r>
              <a:rPr lang="en-US" sz="1500" dirty="0">
                <a:latin typeface="Route 159 SemiBold" pitchFamily="50" charset="0"/>
              </a:rPr>
              <a:t>Flora</a:t>
            </a:r>
          </a:p>
        </p:txBody>
      </p:sp>
      <p:sp>
        <p:nvSpPr>
          <p:cNvPr id="17" name="Oval 16"/>
          <p:cNvSpPr/>
          <p:nvPr/>
        </p:nvSpPr>
        <p:spPr>
          <a:xfrm>
            <a:off x="969672" y="1638301"/>
            <a:ext cx="600253" cy="627774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44386" y="1998721"/>
            <a:ext cx="6463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Route 159 SemiBold" pitchFamily="50" charset="0"/>
              </a:rPr>
              <a:t>Soil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1618" y="3749973"/>
            <a:ext cx="1021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Route 159 SemiBold" pitchFamily="50" charset="0"/>
              </a:rPr>
              <a:t>Protected</a:t>
            </a:r>
            <a:endParaRPr lang="en-US" sz="1400" dirty="0">
              <a:latin typeface="Route 159 SemiBold" pitchFamily="50" charset="0"/>
            </a:endParaRPr>
          </a:p>
          <a:p>
            <a:pPr algn="ctr"/>
            <a:r>
              <a:rPr lang="en-US" sz="1200" dirty="0">
                <a:latin typeface="Route 159 SemiBold" pitchFamily="50" charset="0"/>
              </a:rPr>
              <a:t>areas</a:t>
            </a:r>
            <a:endParaRPr lang="en-US" sz="1400" dirty="0">
              <a:latin typeface="Route 159 SemiBold" pitchFamily="5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247147" y="3746271"/>
            <a:ext cx="512660" cy="53470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2647" y="2920597"/>
            <a:ext cx="607434" cy="63561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25673" y="3070033"/>
            <a:ext cx="7617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Route 159 SemiBold" pitchFamily="50" charset="0"/>
              </a:rPr>
              <a:t>Water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265804" y="3837733"/>
            <a:ext cx="5309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Route 159 SemiBold" pitchFamily="50" charset="0"/>
              </a:rPr>
              <a:t>Air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7493" y="1760947"/>
            <a:ext cx="729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Route 159 SemiBold" pitchFamily="50" charset="0"/>
              </a:rPr>
              <a:t>Noise</a:t>
            </a:r>
            <a:endParaRPr lang="en-US" sz="1500" dirty="0">
              <a:latin typeface="Route 159 SemiBold" pitchFamily="50" charset="0"/>
            </a:endParaRPr>
          </a:p>
        </p:txBody>
      </p:sp>
      <p:sp>
        <p:nvSpPr>
          <p:cNvPr id="47" name="テキスト プレースホルダー 27"/>
          <p:cNvSpPr>
            <a:spLocks noGrp="1"/>
          </p:cNvSpPr>
          <p:nvPr>
            <p:ph type="body" sz="quarter" idx="38"/>
          </p:nvPr>
        </p:nvSpPr>
        <p:spPr>
          <a:xfrm>
            <a:off x="1818357" y="3850767"/>
            <a:ext cx="1932557" cy="515469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</a:rPr>
              <a:t>Cost effectiveness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8" name="テキスト プレースホルダー 27"/>
          <p:cNvSpPr>
            <a:spLocks noGrp="1"/>
          </p:cNvSpPr>
          <p:nvPr>
            <p:ph type="body" sz="quarter" idx="38"/>
          </p:nvPr>
        </p:nvSpPr>
        <p:spPr>
          <a:xfrm>
            <a:off x="2860481" y="2628009"/>
            <a:ext cx="1932557" cy="515469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</a:rPr>
              <a:t>Current land use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9" name="テキスト プレースホルダー 27"/>
          <p:cNvSpPr>
            <a:spLocks noGrp="1"/>
          </p:cNvSpPr>
          <p:nvPr>
            <p:ph type="body" sz="quarter" idx="38"/>
          </p:nvPr>
        </p:nvSpPr>
        <p:spPr>
          <a:xfrm>
            <a:off x="5145596" y="3141704"/>
            <a:ext cx="1932557" cy="515469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</a:rPr>
              <a:t>Accessibility to services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0" name="テキスト プレースホルダー 27"/>
          <p:cNvSpPr>
            <a:spLocks noGrp="1"/>
          </p:cNvSpPr>
          <p:nvPr>
            <p:ph type="body" sz="quarter" idx="38"/>
          </p:nvPr>
        </p:nvSpPr>
        <p:spPr>
          <a:xfrm>
            <a:off x="7338915" y="3790076"/>
            <a:ext cx="1932557" cy="515469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</a:rPr>
              <a:t>Planned development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1" name="テキスト プレースホルダー 27"/>
          <p:cNvSpPr>
            <a:spLocks noGrp="1"/>
          </p:cNvSpPr>
          <p:nvPr>
            <p:ph type="body" sz="quarter" idx="38"/>
          </p:nvPr>
        </p:nvSpPr>
        <p:spPr>
          <a:xfrm>
            <a:off x="8595661" y="2362228"/>
            <a:ext cx="1932557" cy="515469"/>
          </a:xfrm>
        </p:spPr>
        <p:txBody>
          <a:bodyPr/>
          <a:lstStyle/>
          <a:p>
            <a:pPr marL="0" indent="0">
              <a:buNone/>
            </a:pPr>
            <a:r>
              <a:rPr lang="en-US" altLang="ja-JP">
                <a:solidFill>
                  <a:schemeClr val="tx1"/>
                </a:solidFill>
              </a:rPr>
              <a:t>Infrastructure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2" name="テキスト プレースホルダー 27"/>
          <p:cNvSpPr>
            <a:spLocks noGrp="1"/>
          </p:cNvSpPr>
          <p:nvPr>
            <p:ph type="body" sz="quarter" idx="38"/>
          </p:nvPr>
        </p:nvSpPr>
        <p:spPr>
          <a:xfrm>
            <a:off x="10119661" y="3708640"/>
            <a:ext cx="1932557" cy="515469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</a:rPr>
              <a:t>Residential effects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9519408" y="991917"/>
            <a:ext cx="767592" cy="771819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8739501" y="1344945"/>
            <a:ext cx="669432" cy="71803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830540" y="2014736"/>
            <a:ext cx="8771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Route 159 SemiBold" pitchFamily="50" charset="0"/>
              </a:rPr>
              <a:t>Power</a:t>
            </a:r>
          </a:p>
          <a:p>
            <a:r>
              <a:rPr lang="en-US" sz="1500" dirty="0">
                <a:latin typeface="Route 159 SemiBold" pitchFamily="50" charset="0"/>
              </a:rPr>
              <a:t>supply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696601" y="1510121"/>
            <a:ext cx="7617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Route 159 SemiBold" pitchFamily="50" charset="0"/>
              </a:rPr>
              <a:t>Roads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479530" y="1208120"/>
            <a:ext cx="87716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Route 159 SemiBold" pitchFamily="50" charset="0"/>
              </a:rPr>
              <a:t>Sewage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0331604" y="1889440"/>
            <a:ext cx="7617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Route 159 SemiBold" pitchFamily="50" charset="0"/>
              </a:rPr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69932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821331" y="1126947"/>
            <a:ext cx="327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rgbClr val="A1B1BC">
                    <a:lumMod val="50000"/>
                  </a:srgbClr>
                </a:solidFill>
                <a:cs typeface="Lato Regular"/>
              </a:rPr>
              <a:t>No more than 5 km from Tartu city</a:t>
            </a:r>
          </a:p>
        </p:txBody>
      </p:sp>
      <p:sp>
        <p:nvSpPr>
          <p:cNvPr id="103" name="Oval 102"/>
          <p:cNvSpPr/>
          <p:nvPr/>
        </p:nvSpPr>
        <p:spPr>
          <a:xfrm>
            <a:off x="441518" y="1181965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15" name="Title 1"/>
          <p:cNvSpPr txBox="1">
            <a:spLocks/>
          </p:cNvSpPr>
          <p:nvPr/>
        </p:nvSpPr>
        <p:spPr>
          <a:xfrm>
            <a:off x="-954731" y="77698"/>
            <a:ext cx="7228532" cy="715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3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 Light" panose="020F0302020204030204"/>
              </a:rPr>
              <a:t>Selection of Potential Locations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915833" y="746327"/>
            <a:ext cx="3187894" cy="16041"/>
          </a:xfrm>
          <a:prstGeom prst="line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117" name="Straight Connector 116"/>
          <p:cNvCxnSpPr/>
          <p:nvPr/>
        </p:nvCxnSpPr>
        <p:spPr>
          <a:xfrm flipV="1">
            <a:off x="1063470" y="862105"/>
            <a:ext cx="2892619" cy="1864"/>
          </a:xfrm>
          <a:prstGeom prst="line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118" name="TextBox 117"/>
          <p:cNvSpPr txBox="1"/>
          <p:nvPr/>
        </p:nvSpPr>
        <p:spPr>
          <a:xfrm>
            <a:off x="821331" y="1729444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rgbClr val="A1B1BC">
                    <a:lumMod val="50000"/>
                  </a:srgbClr>
                </a:solidFill>
                <a:cs typeface="Lato Regular"/>
              </a:rPr>
              <a:t>No less than 25 hectares</a:t>
            </a:r>
          </a:p>
        </p:txBody>
      </p:sp>
      <p:sp>
        <p:nvSpPr>
          <p:cNvPr id="120" name="Oval 119"/>
          <p:cNvSpPr/>
          <p:nvPr/>
        </p:nvSpPr>
        <p:spPr>
          <a:xfrm>
            <a:off x="441518" y="177303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17967" y="2272348"/>
            <a:ext cx="4403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600" dirty="0">
                <a:solidFill>
                  <a:srgbClr val="A1B1BC">
                    <a:lumMod val="50000"/>
                  </a:srgbClr>
                </a:solidFill>
                <a:cs typeface="Lato Regular"/>
              </a:rPr>
              <a:t>Not Within restricted areas – water or nature protected zones</a:t>
            </a:r>
          </a:p>
        </p:txBody>
      </p:sp>
      <p:sp>
        <p:nvSpPr>
          <p:cNvPr id="123" name="Oval 122"/>
          <p:cNvSpPr/>
          <p:nvPr/>
        </p:nvSpPr>
        <p:spPr>
          <a:xfrm>
            <a:off x="438154" y="2384516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15613" y="2987135"/>
            <a:ext cx="440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600" dirty="0">
                <a:solidFill>
                  <a:srgbClr val="A1B1BC">
                    <a:lumMod val="50000"/>
                  </a:srgbClr>
                </a:solidFill>
                <a:cs typeface="Lato Regular"/>
              </a:rPr>
              <a:t>not be current build up residential, commercial or industrial areas</a:t>
            </a:r>
          </a:p>
        </p:txBody>
      </p:sp>
      <p:sp>
        <p:nvSpPr>
          <p:cNvPr id="125" name="Oval 124"/>
          <p:cNvSpPr/>
          <p:nvPr/>
        </p:nvSpPr>
        <p:spPr>
          <a:xfrm>
            <a:off x="435800" y="3099303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19865" y="3727961"/>
            <a:ext cx="440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600" dirty="0">
                <a:solidFill>
                  <a:srgbClr val="A1B1BC">
                    <a:lumMod val="50000"/>
                  </a:srgbClr>
                </a:solidFill>
                <a:cs typeface="Lato Regular"/>
              </a:rPr>
              <a:t>should not interfere with development plans of Tartu city and municipality</a:t>
            </a:r>
          </a:p>
        </p:txBody>
      </p:sp>
      <p:sp>
        <p:nvSpPr>
          <p:cNvPr id="127" name="Oval 126"/>
          <p:cNvSpPr/>
          <p:nvPr/>
        </p:nvSpPr>
        <p:spPr>
          <a:xfrm>
            <a:off x="440052" y="3840129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12517" y="4510329"/>
            <a:ext cx="4408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600" dirty="0">
                <a:solidFill>
                  <a:srgbClr val="A1B1BC">
                    <a:lumMod val="50000"/>
                  </a:srgbClr>
                </a:solidFill>
                <a:cs typeface="Lato Regular"/>
              </a:rPr>
              <a:t>within a reasonable distance from current infrastructure – road network and utilities</a:t>
            </a:r>
          </a:p>
        </p:txBody>
      </p:sp>
      <p:sp>
        <p:nvSpPr>
          <p:cNvPr id="129" name="Oval 128"/>
          <p:cNvSpPr/>
          <p:nvPr/>
        </p:nvSpPr>
        <p:spPr>
          <a:xfrm>
            <a:off x="432705" y="4622497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812518" y="5317291"/>
            <a:ext cx="4408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600" dirty="0">
                <a:solidFill>
                  <a:srgbClr val="A1B1BC">
                    <a:lumMod val="50000"/>
                  </a:srgbClr>
                </a:solidFill>
                <a:cs typeface="Lato Regular"/>
              </a:rPr>
              <a:t>Preferably should be in state or municipal ownership</a:t>
            </a:r>
          </a:p>
        </p:txBody>
      </p:sp>
      <p:sp>
        <p:nvSpPr>
          <p:cNvPr id="131" name="Oval 130"/>
          <p:cNvSpPr/>
          <p:nvPr/>
        </p:nvSpPr>
        <p:spPr>
          <a:xfrm>
            <a:off x="432705" y="5429459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19865" y="6066026"/>
            <a:ext cx="440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600" dirty="0">
                <a:solidFill>
                  <a:srgbClr val="A1B1BC">
                    <a:lumMod val="50000"/>
                  </a:srgbClr>
                </a:solidFill>
                <a:cs typeface="Lato Regular"/>
              </a:rPr>
              <a:t>Should be suitable cadastral land use type</a:t>
            </a:r>
          </a:p>
        </p:txBody>
      </p:sp>
      <p:sp>
        <p:nvSpPr>
          <p:cNvPr id="133" name="Oval 132"/>
          <p:cNvSpPr/>
          <p:nvPr/>
        </p:nvSpPr>
        <p:spPr>
          <a:xfrm>
            <a:off x="440052" y="6178194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324" y="1089661"/>
            <a:ext cx="5141276" cy="5768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262732" y="6076118"/>
            <a:ext cx="602166" cy="644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4" y="1515941"/>
            <a:ext cx="5303561" cy="4697337"/>
          </a:xfrm>
          <a:prstGeom prst="rect">
            <a:avLst/>
          </a:prstGeom>
        </p:spPr>
      </p:pic>
      <p:sp>
        <p:nvSpPr>
          <p:cNvPr id="8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1" name="Freeform 7"/>
          <p:cNvSpPr>
            <a:spLocks/>
          </p:cNvSpPr>
          <p:nvPr/>
        </p:nvSpPr>
        <p:spPr bwMode="auto">
          <a:xfrm>
            <a:off x="8767763" y="0"/>
            <a:ext cx="2374900" cy="596900"/>
          </a:xfrm>
          <a:custGeom>
            <a:avLst/>
            <a:gdLst>
              <a:gd name="T0" fmla="*/ 840 w 1496"/>
              <a:gd name="T1" fmla="*/ 0 h 376"/>
              <a:gd name="T2" fmla="*/ 1496 w 1496"/>
              <a:gd name="T3" fmla="*/ 0 h 376"/>
              <a:gd name="T4" fmla="*/ 0 w 1496"/>
              <a:gd name="T5" fmla="*/ 376 h 376"/>
              <a:gd name="T6" fmla="*/ 840 w 1496"/>
              <a:gd name="T7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6" h="376">
                <a:moveTo>
                  <a:pt x="840" y="0"/>
                </a:moveTo>
                <a:lnTo>
                  <a:pt x="1496" y="0"/>
                </a:lnTo>
                <a:lnTo>
                  <a:pt x="0" y="376"/>
                </a:lnTo>
                <a:lnTo>
                  <a:pt x="840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2" name="Freeform 8"/>
          <p:cNvSpPr>
            <a:spLocks/>
          </p:cNvSpPr>
          <p:nvPr/>
        </p:nvSpPr>
        <p:spPr bwMode="auto">
          <a:xfrm>
            <a:off x="8767763" y="350838"/>
            <a:ext cx="3430588" cy="601663"/>
          </a:xfrm>
          <a:custGeom>
            <a:avLst/>
            <a:gdLst>
              <a:gd name="T0" fmla="*/ 2161 w 2161"/>
              <a:gd name="T1" fmla="*/ 0 h 379"/>
              <a:gd name="T2" fmla="*/ 2161 w 2161"/>
              <a:gd name="T3" fmla="*/ 379 h 379"/>
              <a:gd name="T4" fmla="*/ 0 w 2161"/>
              <a:gd name="T5" fmla="*/ 155 h 379"/>
              <a:gd name="T6" fmla="*/ 2161 w 2161"/>
              <a:gd name="T7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1" h="379">
                <a:moveTo>
                  <a:pt x="2161" y="0"/>
                </a:moveTo>
                <a:lnTo>
                  <a:pt x="2161" y="379"/>
                </a:lnTo>
                <a:lnTo>
                  <a:pt x="0" y="155"/>
                </a:lnTo>
                <a:lnTo>
                  <a:pt x="2161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3" name="Freeform 9"/>
          <p:cNvSpPr>
            <a:spLocks/>
          </p:cNvSpPr>
          <p:nvPr/>
        </p:nvSpPr>
        <p:spPr bwMode="auto">
          <a:xfrm>
            <a:off x="8767763" y="596900"/>
            <a:ext cx="3430588" cy="1663700"/>
          </a:xfrm>
          <a:custGeom>
            <a:avLst/>
            <a:gdLst>
              <a:gd name="T0" fmla="*/ 0 w 2161"/>
              <a:gd name="T1" fmla="*/ 0 h 1048"/>
              <a:gd name="T2" fmla="*/ 2161 w 2161"/>
              <a:gd name="T3" fmla="*/ 615 h 1048"/>
              <a:gd name="T4" fmla="*/ 2161 w 2161"/>
              <a:gd name="T5" fmla="*/ 1048 h 1048"/>
              <a:gd name="T6" fmla="*/ 0 w 2161"/>
              <a:gd name="T7" fmla="*/ 0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1" h="1048">
                <a:moveTo>
                  <a:pt x="0" y="0"/>
                </a:moveTo>
                <a:lnTo>
                  <a:pt x="2161" y="615"/>
                </a:lnTo>
                <a:lnTo>
                  <a:pt x="2161" y="1048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4" name="Freeform 10"/>
          <p:cNvSpPr>
            <a:spLocks/>
          </p:cNvSpPr>
          <p:nvPr/>
        </p:nvSpPr>
        <p:spPr bwMode="auto">
          <a:xfrm>
            <a:off x="8767763" y="596900"/>
            <a:ext cx="3430588" cy="3538538"/>
          </a:xfrm>
          <a:custGeom>
            <a:avLst/>
            <a:gdLst>
              <a:gd name="T0" fmla="*/ 0 w 2161"/>
              <a:gd name="T1" fmla="*/ 0 h 2229"/>
              <a:gd name="T2" fmla="*/ 2161 w 2161"/>
              <a:gd name="T3" fmla="*/ 1564 h 2229"/>
              <a:gd name="T4" fmla="*/ 2161 w 2161"/>
              <a:gd name="T5" fmla="*/ 2229 h 2229"/>
              <a:gd name="T6" fmla="*/ 0 w 2161"/>
              <a:gd name="T7" fmla="*/ 0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1" h="2229">
                <a:moveTo>
                  <a:pt x="0" y="0"/>
                </a:moveTo>
                <a:lnTo>
                  <a:pt x="2161" y="1564"/>
                </a:lnTo>
                <a:lnTo>
                  <a:pt x="2161" y="2229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5" name="Freeform 11"/>
          <p:cNvSpPr>
            <a:spLocks/>
          </p:cNvSpPr>
          <p:nvPr/>
        </p:nvSpPr>
        <p:spPr bwMode="auto">
          <a:xfrm>
            <a:off x="8767763" y="596900"/>
            <a:ext cx="3430588" cy="6261100"/>
          </a:xfrm>
          <a:custGeom>
            <a:avLst/>
            <a:gdLst>
              <a:gd name="T0" fmla="*/ 0 w 2161"/>
              <a:gd name="T1" fmla="*/ 0 h 3944"/>
              <a:gd name="T2" fmla="*/ 2161 w 2161"/>
              <a:gd name="T3" fmla="*/ 3190 h 3944"/>
              <a:gd name="T4" fmla="*/ 2161 w 2161"/>
              <a:gd name="T5" fmla="*/ 3944 h 3944"/>
              <a:gd name="T6" fmla="*/ 1764 w 2161"/>
              <a:gd name="T7" fmla="*/ 3944 h 3944"/>
              <a:gd name="T8" fmla="*/ 0 w 2161"/>
              <a:gd name="T9" fmla="*/ 0 h 3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1" h="3944">
                <a:moveTo>
                  <a:pt x="0" y="0"/>
                </a:moveTo>
                <a:lnTo>
                  <a:pt x="2161" y="3190"/>
                </a:lnTo>
                <a:lnTo>
                  <a:pt x="2161" y="3944"/>
                </a:lnTo>
                <a:lnTo>
                  <a:pt x="1764" y="3944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6" name="Freeform 12"/>
          <p:cNvSpPr>
            <a:spLocks/>
          </p:cNvSpPr>
          <p:nvPr/>
        </p:nvSpPr>
        <p:spPr bwMode="auto">
          <a:xfrm>
            <a:off x="8767763" y="596900"/>
            <a:ext cx="1573213" cy="6261100"/>
          </a:xfrm>
          <a:custGeom>
            <a:avLst/>
            <a:gdLst>
              <a:gd name="T0" fmla="*/ 0 w 991"/>
              <a:gd name="T1" fmla="*/ 0 h 3944"/>
              <a:gd name="T2" fmla="*/ 991 w 991"/>
              <a:gd name="T3" fmla="*/ 3944 h 3944"/>
              <a:gd name="T4" fmla="*/ 284 w 991"/>
              <a:gd name="T5" fmla="*/ 3944 h 3944"/>
              <a:gd name="T6" fmla="*/ 0 w 991"/>
              <a:gd name="T7" fmla="*/ 0 h 3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1" h="3944">
                <a:moveTo>
                  <a:pt x="0" y="0"/>
                </a:moveTo>
                <a:lnTo>
                  <a:pt x="991" y="3944"/>
                </a:lnTo>
                <a:lnTo>
                  <a:pt x="284" y="3944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7" name="Freeform 13"/>
          <p:cNvSpPr>
            <a:spLocks/>
          </p:cNvSpPr>
          <p:nvPr/>
        </p:nvSpPr>
        <p:spPr bwMode="auto">
          <a:xfrm>
            <a:off x="6983413" y="596900"/>
            <a:ext cx="1784350" cy="6261100"/>
          </a:xfrm>
          <a:custGeom>
            <a:avLst/>
            <a:gdLst>
              <a:gd name="T0" fmla="*/ 1124 w 1124"/>
              <a:gd name="T1" fmla="*/ 0 h 3944"/>
              <a:gd name="T2" fmla="*/ 717 w 1124"/>
              <a:gd name="T3" fmla="*/ 3944 h 3944"/>
              <a:gd name="T4" fmla="*/ 0 w 1124"/>
              <a:gd name="T5" fmla="*/ 3944 h 3944"/>
              <a:gd name="T6" fmla="*/ 1124 w 1124"/>
              <a:gd name="T7" fmla="*/ 0 h 3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24" h="3944">
                <a:moveTo>
                  <a:pt x="1124" y="0"/>
                </a:moveTo>
                <a:lnTo>
                  <a:pt x="717" y="3944"/>
                </a:lnTo>
                <a:lnTo>
                  <a:pt x="0" y="3944"/>
                </a:lnTo>
                <a:lnTo>
                  <a:pt x="1124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8" name="Freeform 14"/>
          <p:cNvSpPr>
            <a:spLocks/>
          </p:cNvSpPr>
          <p:nvPr/>
        </p:nvSpPr>
        <p:spPr bwMode="auto">
          <a:xfrm>
            <a:off x="5340350" y="596900"/>
            <a:ext cx="3427413" cy="6261100"/>
          </a:xfrm>
          <a:custGeom>
            <a:avLst/>
            <a:gdLst>
              <a:gd name="T0" fmla="*/ 2159 w 2159"/>
              <a:gd name="T1" fmla="*/ 0 h 3944"/>
              <a:gd name="T2" fmla="*/ 245 w 2159"/>
              <a:gd name="T3" fmla="*/ 3944 h 3944"/>
              <a:gd name="T4" fmla="*/ 0 w 2159"/>
              <a:gd name="T5" fmla="*/ 3944 h 3944"/>
              <a:gd name="T6" fmla="*/ 0 w 2159"/>
              <a:gd name="T7" fmla="*/ 2983 h 3944"/>
              <a:gd name="T8" fmla="*/ 2159 w 2159"/>
              <a:gd name="T9" fmla="*/ 0 h 3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9" h="3944">
                <a:moveTo>
                  <a:pt x="2159" y="0"/>
                </a:moveTo>
                <a:lnTo>
                  <a:pt x="245" y="3944"/>
                </a:lnTo>
                <a:lnTo>
                  <a:pt x="0" y="3944"/>
                </a:lnTo>
                <a:lnTo>
                  <a:pt x="0" y="2983"/>
                </a:lnTo>
                <a:lnTo>
                  <a:pt x="2159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9" name="Freeform 15"/>
          <p:cNvSpPr>
            <a:spLocks/>
          </p:cNvSpPr>
          <p:nvPr/>
        </p:nvSpPr>
        <p:spPr bwMode="auto">
          <a:xfrm>
            <a:off x="5353050" y="596900"/>
            <a:ext cx="3414713" cy="3322638"/>
          </a:xfrm>
          <a:custGeom>
            <a:avLst/>
            <a:gdLst>
              <a:gd name="T0" fmla="*/ 2159 w 2159"/>
              <a:gd name="T1" fmla="*/ 0 h 2093"/>
              <a:gd name="T2" fmla="*/ 0 w 2159"/>
              <a:gd name="T3" fmla="*/ 2093 h 2093"/>
              <a:gd name="T4" fmla="*/ 0 w 2159"/>
              <a:gd name="T5" fmla="*/ 1462 h 2093"/>
              <a:gd name="T6" fmla="*/ 2159 w 2159"/>
              <a:gd name="T7" fmla="*/ 0 h 2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" h="2093">
                <a:moveTo>
                  <a:pt x="2159" y="0"/>
                </a:moveTo>
                <a:lnTo>
                  <a:pt x="0" y="2093"/>
                </a:lnTo>
                <a:lnTo>
                  <a:pt x="0" y="1462"/>
                </a:lnTo>
                <a:lnTo>
                  <a:pt x="2159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0" name="Freeform 16"/>
          <p:cNvSpPr>
            <a:spLocks/>
          </p:cNvSpPr>
          <p:nvPr/>
        </p:nvSpPr>
        <p:spPr bwMode="auto">
          <a:xfrm>
            <a:off x="5340350" y="596900"/>
            <a:ext cx="3427413" cy="1533525"/>
          </a:xfrm>
          <a:custGeom>
            <a:avLst/>
            <a:gdLst>
              <a:gd name="T0" fmla="*/ 2159 w 2159"/>
              <a:gd name="T1" fmla="*/ 0 h 966"/>
              <a:gd name="T2" fmla="*/ 0 w 2159"/>
              <a:gd name="T3" fmla="*/ 966 h 966"/>
              <a:gd name="T4" fmla="*/ 0 w 2159"/>
              <a:gd name="T5" fmla="*/ 542 h 966"/>
              <a:gd name="T6" fmla="*/ 2159 w 2159"/>
              <a:gd name="T7" fmla="*/ 0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" h="966">
                <a:moveTo>
                  <a:pt x="2159" y="0"/>
                </a:moveTo>
                <a:lnTo>
                  <a:pt x="0" y="966"/>
                </a:lnTo>
                <a:lnTo>
                  <a:pt x="0" y="542"/>
                </a:lnTo>
                <a:lnTo>
                  <a:pt x="2159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1" name="Freeform 17"/>
          <p:cNvSpPr>
            <a:spLocks/>
          </p:cNvSpPr>
          <p:nvPr/>
        </p:nvSpPr>
        <p:spPr bwMode="auto">
          <a:xfrm>
            <a:off x="5340350" y="241300"/>
            <a:ext cx="3427413" cy="600075"/>
          </a:xfrm>
          <a:custGeom>
            <a:avLst/>
            <a:gdLst>
              <a:gd name="T0" fmla="*/ 0 w 2159"/>
              <a:gd name="T1" fmla="*/ 0 h 378"/>
              <a:gd name="T2" fmla="*/ 2159 w 2159"/>
              <a:gd name="T3" fmla="*/ 224 h 378"/>
              <a:gd name="T4" fmla="*/ 0 w 2159"/>
              <a:gd name="T5" fmla="*/ 378 h 378"/>
              <a:gd name="T6" fmla="*/ 0 w 2159"/>
              <a:gd name="T7" fmla="*/ 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" h="378">
                <a:moveTo>
                  <a:pt x="0" y="0"/>
                </a:moveTo>
                <a:lnTo>
                  <a:pt x="2159" y="224"/>
                </a:lnTo>
                <a:lnTo>
                  <a:pt x="0" y="378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2" name="Freeform 18"/>
          <p:cNvSpPr>
            <a:spLocks/>
          </p:cNvSpPr>
          <p:nvPr/>
        </p:nvSpPr>
        <p:spPr bwMode="auto">
          <a:xfrm>
            <a:off x="6677025" y="0"/>
            <a:ext cx="2090738" cy="596900"/>
          </a:xfrm>
          <a:custGeom>
            <a:avLst/>
            <a:gdLst>
              <a:gd name="T0" fmla="*/ 0 w 1317"/>
              <a:gd name="T1" fmla="*/ 0 h 376"/>
              <a:gd name="T2" fmla="*/ 544 w 1317"/>
              <a:gd name="T3" fmla="*/ 0 h 376"/>
              <a:gd name="T4" fmla="*/ 1317 w 1317"/>
              <a:gd name="T5" fmla="*/ 376 h 376"/>
              <a:gd name="T6" fmla="*/ 0 w 1317"/>
              <a:gd name="T7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7" h="376">
                <a:moveTo>
                  <a:pt x="0" y="0"/>
                </a:moveTo>
                <a:lnTo>
                  <a:pt x="544" y="0"/>
                </a:lnTo>
                <a:lnTo>
                  <a:pt x="1317" y="376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3" name="Freeform 19"/>
          <p:cNvSpPr>
            <a:spLocks/>
          </p:cNvSpPr>
          <p:nvPr/>
        </p:nvSpPr>
        <p:spPr bwMode="auto">
          <a:xfrm>
            <a:off x="7947025" y="0"/>
            <a:ext cx="820738" cy="596900"/>
          </a:xfrm>
          <a:custGeom>
            <a:avLst/>
            <a:gdLst>
              <a:gd name="T0" fmla="*/ 0 w 517"/>
              <a:gd name="T1" fmla="*/ 0 h 376"/>
              <a:gd name="T2" fmla="*/ 154 w 517"/>
              <a:gd name="T3" fmla="*/ 0 h 376"/>
              <a:gd name="T4" fmla="*/ 517 w 517"/>
              <a:gd name="T5" fmla="*/ 376 h 376"/>
              <a:gd name="T6" fmla="*/ 0 w 517"/>
              <a:gd name="T7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376">
                <a:moveTo>
                  <a:pt x="0" y="0"/>
                </a:moveTo>
                <a:lnTo>
                  <a:pt x="154" y="0"/>
                </a:lnTo>
                <a:lnTo>
                  <a:pt x="517" y="376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4" name="Freeform 20"/>
          <p:cNvSpPr>
            <a:spLocks/>
          </p:cNvSpPr>
          <p:nvPr/>
        </p:nvSpPr>
        <p:spPr bwMode="auto">
          <a:xfrm>
            <a:off x="8366125" y="0"/>
            <a:ext cx="401638" cy="596900"/>
          </a:xfrm>
          <a:custGeom>
            <a:avLst/>
            <a:gdLst>
              <a:gd name="T0" fmla="*/ 0 w 253"/>
              <a:gd name="T1" fmla="*/ 0 h 376"/>
              <a:gd name="T2" fmla="*/ 86 w 253"/>
              <a:gd name="T3" fmla="*/ 0 h 376"/>
              <a:gd name="T4" fmla="*/ 253 w 253"/>
              <a:gd name="T5" fmla="*/ 376 h 376"/>
              <a:gd name="T6" fmla="*/ 0 w 253"/>
              <a:gd name="T7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3" h="376">
                <a:moveTo>
                  <a:pt x="0" y="0"/>
                </a:moveTo>
                <a:lnTo>
                  <a:pt x="86" y="0"/>
                </a:lnTo>
                <a:lnTo>
                  <a:pt x="253" y="376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6" name="Freeform 21"/>
          <p:cNvSpPr>
            <a:spLocks/>
          </p:cNvSpPr>
          <p:nvPr/>
        </p:nvSpPr>
        <p:spPr bwMode="auto">
          <a:xfrm>
            <a:off x="8620125" y="0"/>
            <a:ext cx="147638" cy="596900"/>
          </a:xfrm>
          <a:custGeom>
            <a:avLst/>
            <a:gdLst>
              <a:gd name="T0" fmla="*/ 0 w 93"/>
              <a:gd name="T1" fmla="*/ 0 h 376"/>
              <a:gd name="T2" fmla="*/ 67 w 93"/>
              <a:gd name="T3" fmla="*/ 0 h 376"/>
              <a:gd name="T4" fmla="*/ 93 w 93"/>
              <a:gd name="T5" fmla="*/ 376 h 376"/>
              <a:gd name="T6" fmla="*/ 0 w 93"/>
              <a:gd name="T7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" h="376">
                <a:moveTo>
                  <a:pt x="0" y="0"/>
                </a:moveTo>
                <a:lnTo>
                  <a:pt x="67" y="0"/>
                </a:lnTo>
                <a:lnTo>
                  <a:pt x="93" y="376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7" name="Freeform 22"/>
          <p:cNvSpPr>
            <a:spLocks/>
          </p:cNvSpPr>
          <p:nvPr/>
        </p:nvSpPr>
        <p:spPr bwMode="auto">
          <a:xfrm>
            <a:off x="8767763" y="0"/>
            <a:ext cx="171450" cy="596900"/>
          </a:xfrm>
          <a:custGeom>
            <a:avLst/>
            <a:gdLst>
              <a:gd name="T0" fmla="*/ 40 w 108"/>
              <a:gd name="T1" fmla="*/ 0 h 376"/>
              <a:gd name="T2" fmla="*/ 108 w 108"/>
              <a:gd name="T3" fmla="*/ 0 h 376"/>
              <a:gd name="T4" fmla="*/ 0 w 108"/>
              <a:gd name="T5" fmla="*/ 376 h 376"/>
              <a:gd name="T6" fmla="*/ 40 w 108"/>
              <a:gd name="T7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" h="376">
                <a:moveTo>
                  <a:pt x="40" y="0"/>
                </a:moveTo>
                <a:lnTo>
                  <a:pt x="108" y="0"/>
                </a:lnTo>
                <a:lnTo>
                  <a:pt x="0" y="376"/>
                </a:lnTo>
                <a:lnTo>
                  <a:pt x="40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8" name="Freeform 23"/>
          <p:cNvSpPr>
            <a:spLocks/>
          </p:cNvSpPr>
          <p:nvPr/>
        </p:nvSpPr>
        <p:spPr bwMode="auto">
          <a:xfrm>
            <a:off x="8767763" y="0"/>
            <a:ext cx="433388" cy="596900"/>
          </a:xfrm>
          <a:custGeom>
            <a:avLst/>
            <a:gdLst>
              <a:gd name="T0" fmla="*/ 183 w 273"/>
              <a:gd name="T1" fmla="*/ 0 h 376"/>
              <a:gd name="T2" fmla="*/ 273 w 273"/>
              <a:gd name="T3" fmla="*/ 0 h 376"/>
              <a:gd name="T4" fmla="*/ 0 w 273"/>
              <a:gd name="T5" fmla="*/ 376 h 376"/>
              <a:gd name="T6" fmla="*/ 183 w 273"/>
              <a:gd name="T7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3" h="376">
                <a:moveTo>
                  <a:pt x="183" y="0"/>
                </a:moveTo>
                <a:lnTo>
                  <a:pt x="273" y="0"/>
                </a:lnTo>
                <a:lnTo>
                  <a:pt x="0" y="376"/>
                </a:lnTo>
                <a:lnTo>
                  <a:pt x="183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9" name="Freeform 24"/>
          <p:cNvSpPr>
            <a:spLocks/>
          </p:cNvSpPr>
          <p:nvPr/>
        </p:nvSpPr>
        <p:spPr bwMode="auto">
          <a:xfrm>
            <a:off x="8767763" y="0"/>
            <a:ext cx="882650" cy="596900"/>
          </a:xfrm>
          <a:custGeom>
            <a:avLst/>
            <a:gdLst>
              <a:gd name="T0" fmla="*/ 388 w 556"/>
              <a:gd name="T1" fmla="*/ 0 h 376"/>
              <a:gd name="T2" fmla="*/ 556 w 556"/>
              <a:gd name="T3" fmla="*/ 0 h 376"/>
              <a:gd name="T4" fmla="*/ 0 w 556"/>
              <a:gd name="T5" fmla="*/ 376 h 376"/>
              <a:gd name="T6" fmla="*/ 388 w 556"/>
              <a:gd name="T7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6" h="376">
                <a:moveTo>
                  <a:pt x="388" y="0"/>
                </a:moveTo>
                <a:lnTo>
                  <a:pt x="556" y="0"/>
                </a:lnTo>
                <a:lnTo>
                  <a:pt x="0" y="376"/>
                </a:lnTo>
                <a:lnTo>
                  <a:pt x="388" y="0"/>
                </a:lnTo>
                <a:close/>
              </a:path>
            </a:pathLst>
          </a:custGeom>
          <a:solidFill>
            <a:srgbClr val="DEDEDE"/>
          </a:solidFill>
          <a:ln w="0">
            <a:solidFill>
              <a:srgbClr val="DEDE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00" name="Rectangle 26"/>
          <p:cNvSpPr>
            <a:spLocks noChangeArrowheads="1"/>
          </p:cNvSpPr>
          <p:nvPr/>
        </p:nvSpPr>
        <p:spPr bwMode="auto">
          <a:xfrm>
            <a:off x="5346700" y="5037138"/>
            <a:ext cx="6845300" cy="758825"/>
          </a:xfrm>
          <a:prstGeom prst="rect">
            <a:avLst/>
          </a:prstGeom>
          <a:solidFill>
            <a:srgbClr val="EEEEEE"/>
          </a:solidFill>
          <a:ln w="0">
            <a:solidFill>
              <a:srgbClr val="EEEEE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01" name="Rectangle 27"/>
          <p:cNvSpPr>
            <a:spLocks noChangeArrowheads="1"/>
          </p:cNvSpPr>
          <p:nvPr/>
        </p:nvSpPr>
        <p:spPr bwMode="auto">
          <a:xfrm>
            <a:off x="5346700" y="4276725"/>
            <a:ext cx="6845300" cy="760413"/>
          </a:xfrm>
          <a:prstGeom prst="rect">
            <a:avLst/>
          </a:prstGeom>
          <a:solidFill>
            <a:srgbClr val="EEEEEE"/>
          </a:solidFill>
          <a:ln w="0">
            <a:solidFill>
              <a:srgbClr val="EEEEE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02" name="Rectangle 28"/>
          <p:cNvSpPr>
            <a:spLocks noChangeArrowheads="1"/>
          </p:cNvSpPr>
          <p:nvPr/>
        </p:nvSpPr>
        <p:spPr bwMode="auto">
          <a:xfrm>
            <a:off x="5346700" y="3497263"/>
            <a:ext cx="6845300" cy="760413"/>
          </a:xfrm>
          <a:prstGeom prst="rect">
            <a:avLst/>
          </a:prstGeom>
          <a:solidFill>
            <a:srgbClr val="EEEEEE"/>
          </a:solidFill>
          <a:ln w="0">
            <a:solidFill>
              <a:srgbClr val="EEEEE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04" name="Rectangle 29"/>
          <p:cNvSpPr>
            <a:spLocks noChangeArrowheads="1"/>
          </p:cNvSpPr>
          <p:nvPr/>
        </p:nvSpPr>
        <p:spPr bwMode="auto">
          <a:xfrm>
            <a:off x="5346700" y="2697163"/>
            <a:ext cx="6845300" cy="760413"/>
          </a:xfrm>
          <a:prstGeom prst="rect">
            <a:avLst/>
          </a:prstGeom>
          <a:solidFill>
            <a:srgbClr val="EEEEEE"/>
          </a:solidFill>
          <a:ln w="0">
            <a:solidFill>
              <a:srgbClr val="EEEEE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05" name="Rectangle 30"/>
          <p:cNvSpPr>
            <a:spLocks noChangeArrowheads="1"/>
          </p:cNvSpPr>
          <p:nvPr/>
        </p:nvSpPr>
        <p:spPr bwMode="auto">
          <a:xfrm>
            <a:off x="5346700" y="2705100"/>
            <a:ext cx="6845300" cy="87313"/>
          </a:xfrm>
          <a:prstGeom prst="rect">
            <a:avLst/>
          </a:prstGeom>
          <a:solidFill>
            <a:srgbClr val="D4D4D4"/>
          </a:solidFill>
          <a:ln w="0">
            <a:solidFill>
              <a:srgbClr val="D4D4D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06" name="Rectangle 31"/>
          <p:cNvSpPr>
            <a:spLocks noChangeArrowheads="1"/>
          </p:cNvSpPr>
          <p:nvPr/>
        </p:nvSpPr>
        <p:spPr bwMode="auto">
          <a:xfrm>
            <a:off x="5346700" y="2617788"/>
            <a:ext cx="6845300" cy="87313"/>
          </a:xfrm>
          <a:prstGeom prst="rect">
            <a:avLst/>
          </a:prstGeom>
          <a:solidFill>
            <a:srgbClr val="EEEEEE"/>
          </a:solidFill>
          <a:ln w="0">
            <a:solidFill>
              <a:srgbClr val="EEEEE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07" name="Rectangle 32"/>
          <p:cNvSpPr>
            <a:spLocks noChangeArrowheads="1"/>
          </p:cNvSpPr>
          <p:nvPr/>
        </p:nvSpPr>
        <p:spPr bwMode="auto">
          <a:xfrm>
            <a:off x="5346700" y="3484563"/>
            <a:ext cx="6845300" cy="87313"/>
          </a:xfrm>
          <a:prstGeom prst="rect">
            <a:avLst/>
          </a:prstGeom>
          <a:solidFill>
            <a:srgbClr val="D4D4D4"/>
          </a:solidFill>
          <a:ln w="0">
            <a:solidFill>
              <a:srgbClr val="D4D4D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08" name="Rectangle 33"/>
          <p:cNvSpPr>
            <a:spLocks noChangeArrowheads="1"/>
          </p:cNvSpPr>
          <p:nvPr/>
        </p:nvSpPr>
        <p:spPr bwMode="auto">
          <a:xfrm>
            <a:off x="5346700" y="3397250"/>
            <a:ext cx="6845300" cy="87313"/>
          </a:xfrm>
          <a:prstGeom prst="rect">
            <a:avLst/>
          </a:prstGeom>
          <a:solidFill>
            <a:srgbClr val="EEEEEE"/>
          </a:solidFill>
          <a:ln w="0">
            <a:solidFill>
              <a:srgbClr val="EEEEE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09" name="Rectangle 34"/>
          <p:cNvSpPr>
            <a:spLocks noChangeArrowheads="1"/>
          </p:cNvSpPr>
          <p:nvPr/>
        </p:nvSpPr>
        <p:spPr bwMode="auto">
          <a:xfrm>
            <a:off x="5346700" y="4305300"/>
            <a:ext cx="6845300" cy="87313"/>
          </a:xfrm>
          <a:prstGeom prst="rect">
            <a:avLst/>
          </a:prstGeom>
          <a:solidFill>
            <a:srgbClr val="D4D4D4"/>
          </a:solidFill>
          <a:ln w="0">
            <a:solidFill>
              <a:srgbClr val="D4D4D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14" name="Rectangle 35"/>
          <p:cNvSpPr>
            <a:spLocks noChangeArrowheads="1"/>
          </p:cNvSpPr>
          <p:nvPr/>
        </p:nvSpPr>
        <p:spPr bwMode="auto">
          <a:xfrm>
            <a:off x="5346700" y="4216400"/>
            <a:ext cx="6845300" cy="88900"/>
          </a:xfrm>
          <a:prstGeom prst="rect">
            <a:avLst/>
          </a:prstGeom>
          <a:solidFill>
            <a:srgbClr val="EEEEEE"/>
          </a:solidFill>
          <a:ln w="0">
            <a:solidFill>
              <a:srgbClr val="EEEEE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19" name="Rectangle 36"/>
          <p:cNvSpPr>
            <a:spLocks noChangeArrowheads="1"/>
          </p:cNvSpPr>
          <p:nvPr/>
        </p:nvSpPr>
        <p:spPr bwMode="auto">
          <a:xfrm>
            <a:off x="5346700" y="5124450"/>
            <a:ext cx="6845300" cy="87313"/>
          </a:xfrm>
          <a:prstGeom prst="rect">
            <a:avLst/>
          </a:prstGeom>
          <a:solidFill>
            <a:srgbClr val="D4D4D4"/>
          </a:solidFill>
          <a:ln w="0">
            <a:solidFill>
              <a:srgbClr val="D4D4D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22" name="Rectangle 37"/>
          <p:cNvSpPr>
            <a:spLocks noChangeArrowheads="1"/>
          </p:cNvSpPr>
          <p:nvPr/>
        </p:nvSpPr>
        <p:spPr bwMode="auto">
          <a:xfrm>
            <a:off x="5346700" y="5037138"/>
            <a:ext cx="6845300" cy="87313"/>
          </a:xfrm>
          <a:prstGeom prst="rect">
            <a:avLst/>
          </a:prstGeom>
          <a:solidFill>
            <a:srgbClr val="EEEEEE"/>
          </a:solidFill>
          <a:ln w="0">
            <a:solidFill>
              <a:srgbClr val="EEEEE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5" name="Rectangle 38"/>
          <p:cNvSpPr>
            <a:spLocks noChangeArrowheads="1"/>
          </p:cNvSpPr>
          <p:nvPr/>
        </p:nvSpPr>
        <p:spPr bwMode="auto">
          <a:xfrm>
            <a:off x="5346700" y="5964238"/>
            <a:ext cx="6845300" cy="88900"/>
          </a:xfrm>
          <a:prstGeom prst="rect">
            <a:avLst/>
          </a:prstGeom>
          <a:solidFill>
            <a:srgbClr val="D4D4D4"/>
          </a:solidFill>
          <a:ln w="0">
            <a:solidFill>
              <a:srgbClr val="D4D4D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6" name="Rectangle 39"/>
          <p:cNvSpPr>
            <a:spLocks noChangeArrowheads="1"/>
          </p:cNvSpPr>
          <p:nvPr/>
        </p:nvSpPr>
        <p:spPr bwMode="auto">
          <a:xfrm>
            <a:off x="5346700" y="5876925"/>
            <a:ext cx="6845300" cy="87313"/>
          </a:xfrm>
          <a:prstGeom prst="rect">
            <a:avLst/>
          </a:prstGeom>
          <a:solidFill>
            <a:srgbClr val="EEEEEE"/>
          </a:solidFill>
          <a:ln w="0">
            <a:solidFill>
              <a:srgbClr val="EEEEE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7" name="Rectangle 68"/>
          <p:cNvSpPr>
            <a:spLocks noChangeArrowheads="1"/>
          </p:cNvSpPr>
          <p:nvPr/>
        </p:nvSpPr>
        <p:spPr bwMode="auto">
          <a:xfrm>
            <a:off x="5346700" y="5715000"/>
            <a:ext cx="6845300" cy="161925"/>
          </a:xfrm>
          <a:prstGeom prst="rect">
            <a:avLst/>
          </a:prstGeom>
          <a:solidFill>
            <a:srgbClr val="FAFAFA"/>
          </a:solidFill>
          <a:ln w="0">
            <a:solidFill>
              <a:srgbClr val="FAFAF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8" name="Rectangle 69"/>
          <p:cNvSpPr>
            <a:spLocks noChangeArrowheads="1"/>
          </p:cNvSpPr>
          <p:nvPr/>
        </p:nvSpPr>
        <p:spPr bwMode="auto">
          <a:xfrm>
            <a:off x="5346700" y="4895850"/>
            <a:ext cx="6845300" cy="141288"/>
          </a:xfrm>
          <a:prstGeom prst="rect">
            <a:avLst/>
          </a:prstGeom>
          <a:solidFill>
            <a:srgbClr val="FAFAFA"/>
          </a:solidFill>
          <a:ln w="0">
            <a:solidFill>
              <a:srgbClr val="FAFAF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9" name="Rectangle 70"/>
          <p:cNvSpPr>
            <a:spLocks noChangeArrowheads="1"/>
          </p:cNvSpPr>
          <p:nvPr/>
        </p:nvSpPr>
        <p:spPr bwMode="auto">
          <a:xfrm>
            <a:off x="5346700" y="4095750"/>
            <a:ext cx="6845300" cy="120650"/>
          </a:xfrm>
          <a:prstGeom prst="rect">
            <a:avLst/>
          </a:prstGeom>
          <a:solidFill>
            <a:srgbClr val="FAFAFA"/>
          </a:solidFill>
          <a:ln w="0">
            <a:solidFill>
              <a:srgbClr val="FAFAF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0" name="Rectangle 71"/>
          <p:cNvSpPr>
            <a:spLocks noChangeArrowheads="1"/>
          </p:cNvSpPr>
          <p:nvPr/>
        </p:nvSpPr>
        <p:spPr bwMode="auto">
          <a:xfrm>
            <a:off x="5346700" y="3295650"/>
            <a:ext cx="6845300" cy="101600"/>
          </a:xfrm>
          <a:prstGeom prst="rect">
            <a:avLst/>
          </a:prstGeom>
          <a:solidFill>
            <a:srgbClr val="FAFAFA"/>
          </a:solidFill>
          <a:ln w="0">
            <a:solidFill>
              <a:srgbClr val="FAFAF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1" name="Rectangle 72"/>
          <p:cNvSpPr>
            <a:spLocks noChangeArrowheads="1"/>
          </p:cNvSpPr>
          <p:nvPr/>
        </p:nvSpPr>
        <p:spPr bwMode="auto">
          <a:xfrm>
            <a:off x="5340350" y="2557463"/>
            <a:ext cx="6845300" cy="60325"/>
          </a:xfrm>
          <a:prstGeom prst="rect">
            <a:avLst/>
          </a:prstGeom>
          <a:solidFill>
            <a:srgbClr val="FAFAFA"/>
          </a:solidFill>
          <a:ln w="0">
            <a:solidFill>
              <a:srgbClr val="FAFAF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2" name="Freeform 73"/>
          <p:cNvSpPr>
            <a:spLocks/>
          </p:cNvSpPr>
          <p:nvPr/>
        </p:nvSpPr>
        <p:spPr bwMode="auto">
          <a:xfrm>
            <a:off x="6794500" y="2557463"/>
            <a:ext cx="3949700" cy="169863"/>
          </a:xfrm>
          <a:custGeom>
            <a:avLst/>
            <a:gdLst>
              <a:gd name="T0" fmla="*/ 384 w 2488"/>
              <a:gd name="T1" fmla="*/ 0 h 107"/>
              <a:gd name="T2" fmla="*/ 2103 w 2488"/>
              <a:gd name="T3" fmla="*/ 0 h 107"/>
              <a:gd name="T4" fmla="*/ 2488 w 2488"/>
              <a:gd name="T5" fmla="*/ 38 h 107"/>
              <a:gd name="T6" fmla="*/ 1249 w 2488"/>
              <a:gd name="T7" fmla="*/ 107 h 107"/>
              <a:gd name="T8" fmla="*/ 0 w 2488"/>
              <a:gd name="T9" fmla="*/ 38 h 107"/>
              <a:gd name="T10" fmla="*/ 384 w 2488"/>
              <a:gd name="T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88" h="107">
                <a:moveTo>
                  <a:pt x="384" y="0"/>
                </a:moveTo>
                <a:lnTo>
                  <a:pt x="2103" y="0"/>
                </a:lnTo>
                <a:lnTo>
                  <a:pt x="2488" y="38"/>
                </a:lnTo>
                <a:lnTo>
                  <a:pt x="1249" y="107"/>
                </a:lnTo>
                <a:lnTo>
                  <a:pt x="0" y="38"/>
                </a:lnTo>
                <a:lnTo>
                  <a:pt x="38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0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3" name="Rectangle 74"/>
          <p:cNvSpPr>
            <a:spLocks noChangeArrowheads="1"/>
          </p:cNvSpPr>
          <p:nvPr/>
        </p:nvSpPr>
        <p:spPr bwMode="auto">
          <a:xfrm>
            <a:off x="6794500" y="2617788"/>
            <a:ext cx="3949700" cy="684957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4" name="Freeform 76"/>
          <p:cNvSpPr>
            <a:spLocks/>
          </p:cNvSpPr>
          <p:nvPr/>
        </p:nvSpPr>
        <p:spPr bwMode="auto">
          <a:xfrm>
            <a:off x="6340475" y="3302745"/>
            <a:ext cx="4857750" cy="181818"/>
          </a:xfrm>
          <a:custGeom>
            <a:avLst/>
            <a:gdLst>
              <a:gd name="T0" fmla="*/ 282 w 3060"/>
              <a:gd name="T1" fmla="*/ 0 h 119"/>
              <a:gd name="T2" fmla="*/ 2778 w 3060"/>
              <a:gd name="T3" fmla="*/ 0 h 119"/>
              <a:gd name="T4" fmla="*/ 3060 w 3060"/>
              <a:gd name="T5" fmla="*/ 64 h 119"/>
              <a:gd name="T6" fmla="*/ 1537 w 3060"/>
              <a:gd name="T7" fmla="*/ 119 h 119"/>
              <a:gd name="T8" fmla="*/ 0 w 3060"/>
              <a:gd name="T9" fmla="*/ 64 h 119"/>
              <a:gd name="T10" fmla="*/ 282 w 3060"/>
              <a:gd name="T11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60" h="119">
                <a:moveTo>
                  <a:pt x="282" y="0"/>
                </a:moveTo>
                <a:lnTo>
                  <a:pt x="2778" y="0"/>
                </a:lnTo>
                <a:lnTo>
                  <a:pt x="3060" y="64"/>
                </a:lnTo>
                <a:lnTo>
                  <a:pt x="1537" y="119"/>
                </a:lnTo>
                <a:lnTo>
                  <a:pt x="0" y="64"/>
                </a:lnTo>
                <a:lnTo>
                  <a:pt x="28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5" name="Rectangle 77"/>
          <p:cNvSpPr>
            <a:spLocks noChangeArrowheads="1"/>
          </p:cNvSpPr>
          <p:nvPr/>
        </p:nvSpPr>
        <p:spPr bwMode="auto">
          <a:xfrm>
            <a:off x="6340475" y="3397250"/>
            <a:ext cx="4857750" cy="6794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6" name="Freeform 79"/>
          <p:cNvSpPr>
            <a:spLocks/>
          </p:cNvSpPr>
          <p:nvPr/>
        </p:nvSpPr>
        <p:spPr bwMode="auto">
          <a:xfrm>
            <a:off x="5984875" y="4076700"/>
            <a:ext cx="5567363" cy="228600"/>
          </a:xfrm>
          <a:custGeom>
            <a:avLst/>
            <a:gdLst>
              <a:gd name="T0" fmla="*/ 224 w 3507"/>
              <a:gd name="T1" fmla="*/ 0 h 144"/>
              <a:gd name="T2" fmla="*/ 3284 w 3507"/>
              <a:gd name="T3" fmla="*/ 0 h 144"/>
              <a:gd name="T4" fmla="*/ 3507 w 3507"/>
              <a:gd name="T5" fmla="*/ 88 h 144"/>
              <a:gd name="T6" fmla="*/ 1787 w 3507"/>
              <a:gd name="T7" fmla="*/ 144 h 144"/>
              <a:gd name="T8" fmla="*/ 0 w 3507"/>
              <a:gd name="T9" fmla="*/ 88 h 144"/>
              <a:gd name="T10" fmla="*/ 224 w 3507"/>
              <a:gd name="T11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07" h="144">
                <a:moveTo>
                  <a:pt x="224" y="0"/>
                </a:moveTo>
                <a:lnTo>
                  <a:pt x="3284" y="0"/>
                </a:lnTo>
                <a:lnTo>
                  <a:pt x="3507" y="88"/>
                </a:lnTo>
                <a:lnTo>
                  <a:pt x="1787" y="144"/>
                </a:lnTo>
                <a:lnTo>
                  <a:pt x="0" y="88"/>
                </a:lnTo>
                <a:lnTo>
                  <a:pt x="224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7" name="Rectangle 80"/>
          <p:cNvSpPr>
            <a:spLocks noChangeArrowheads="1"/>
          </p:cNvSpPr>
          <p:nvPr/>
        </p:nvSpPr>
        <p:spPr bwMode="auto">
          <a:xfrm>
            <a:off x="5984875" y="4216400"/>
            <a:ext cx="5567363" cy="679450"/>
          </a:xfrm>
          <a:prstGeom prst="rect">
            <a:avLst/>
          </a:prstGeom>
          <a:solidFill>
            <a:schemeClr val="accent3"/>
          </a:solidFill>
          <a:ln w="0">
            <a:solidFill>
              <a:srgbClr val="2BBA7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8" name="Freeform 82"/>
          <p:cNvSpPr>
            <a:spLocks/>
          </p:cNvSpPr>
          <p:nvPr/>
        </p:nvSpPr>
        <p:spPr bwMode="auto">
          <a:xfrm>
            <a:off x="5602288" y="4895850"/>
            <a:ext cx="6332538" cy="247650"/>
          </a:xfrm>
          <a:custGeom>
            <a:avLst/>
            <a:gdLst>
              <a:gd name="T0" fmla="*/ 241 w 3989"/>
              <a:gd name="T1" fmla="*/ 0 h 156"/>
              <a:gd name="T2" fmla="*/ 3748 w 3989"/>
              <a:gd name="T3" fmla="*/ 0 h 156"/>
              <a:gd name="T4" fmla="*/ 3989 w 3989"/>
              <a:gd name="T5" fmla="*/ 96 h 156"/>
              <a:gd name="T6" fmla="*/ 2131 w 3989"/>
              <a:gd name="T7" fmla="*/ 156 h 156"/>
              <a:gd name="T8" fmla="*/ 0 w 3989"/>
              <a:gd name="T9" fmla="*/ 96 h 156"/>
              <a:gd name="T10" fmla="*/ 241 w 3989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89" h="156">
                <a:moveTo>
                  <a:pt x="241" y="0"/>
                </a:moveTo>
                <a:lnTo>
                  <a:pt x="3748" y="0"/>
                </a:lnTo>
                <a:lnTo>
                  <a:pt x="3989" y="96"/>
                </a:lnTo>
                <a:lnTo>
                  <a:pt x="2131" y="156"/>
                </a:lnTo>
                <a:lnTo>
                  <a:pt x="0" y="96"/>
                </a:lnTo>
                <a:lnTo>
                  <a:pt x="24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solidFill>
              <a:srgbClr val="FFDA9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9" name="Rectangle 83"/>
          <p:cNvSpPr>
            <a:spLocks noChangeArrowheads="1"/>
          </p:cNvSpPr>
          <p:nvPr/>
        </p:nvSpPr>
        <p:spPr bwMode="auto">
          <a:xfrm>
            <a:off x="5602288" y="5048250"/>
            <a:ext cx="6332538" cy="6667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50" name="Freeform 85"/>
          <p:cNvSpPr>
            <a:spLocks/>
          </p:cNvSpPr>
          <p:nvPr/>
        </p:nvSpPr>
        <p:spPr bwMode="auto">
          <a:xfrm>
            <a:off x="5346700" y="5715000"/>
            <a:ext cx="6845300" cy="247650"/>
          </a:xfrm>
          <a:custGeom>
            <a:avLst/>
            <a:gdLst>
              <a:gd name="T0" fmla="*/ 161 w 4312"/>
              <a:gd name="T1" fmla="*/ 0 h 156"/>
              <a:gd name="T2" fmla="*/ 4150 w 4312"/>
              <a:gd name="T3" fmla="*/ 0 h 156"/>
              <a:gd name="T4" fmla="*/ 4312 w 4312"/>
              <a:gd name="T5" fmla="*/ 97 h 156"/>
              <a:gd name="T6" fmla="*/ 2053 w 4312"/>
              <a:gd name="T7" fmla="*/ 156 h 156"/>
              <a:gd name="T8" fmla="*/ 0 w 4312"/>
              <a:gd name="T9" fmla="*/ 97 h 156"/>
              <a:gd name="T10" fmla="*/ 161 w 4312"/>
              <a:gd name="T1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12" h="156">
                <a:moveTo>
                  <a:pt x="161" y="0"/>
                </a:moveTo>
                <a:lnTo>
                  <a:pt x="4150" y="0"/>
                </a:lnTo>
                <a:lnTo>
                  <a:pt x="4312" y="97"/>
                </a:lnTo>
                <a:lnTo>
                  <a:pt x="2053" y="156"/>
                </a:lnTo>
                <a:lnTo>
                  <a:pt x="0" y="97"/>
                </a:lnTo>
                <a:lnTo>
                  <a:pt x="161" y="0"/>
                </a:lnTo>
                <a:close/>
              </a:path>
            </a:pathLst>
          </a:custGeom>
          <a:solidFill>
            <a:srgbClr val="FFC000"/>
          </a:solidFill>
          <a:ln w="0">
            <a:solidFill>
              <a:srgbClr val="48A4C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51" name="Rectangle 86"/>
          <p:cNvSpPr>
            <a:spLocks noChangeArrowheads="1"/>
          </p:cNvSpPr>
          <p:nvPr/>
        </p:nvSpPr>
        <p:spPr bwMode="auto">
          <a:xfrm>
            <a:off x="5346700" y="5868988"/>
            <a:ext cx="6845300" cy="989012"/>
          </a:xfrm>
          <a:prstGeom prst="rect">
            <a:avLst/>
          </a:prstGeom>
          <a:solidFill>
            <a:srgbClr val="FFC000"/>
          </a:solidFill>
          <a:ln w="0">
            <a:solidFill>
              <a:schemeClr val="accent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52" name="Rectangle 88"/>
          <p:cNvSpPr>
            <a:spLocks noChangeArrowheads="1"/>
          </p:cNvSpPr>
          <p:nvPr/>
        </p:nvSpPr>
        <p:spPr bwMode="auto">
          <a:xfrm>
            <a:off x="7554913" y="1743075"/>
            <a:ext cx="2425700" cy="814388"/>
          </a:xfrm>
          <a:prstGeom prst="rect">
            <a:avLst/>
          </a:prstGeom>
          <a:solidFill>
            <a:schemeClr val="accent5"/>
          </a:solidFill>
          <a:ln w="0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53" name="Freeform 89"/>
          <p:cNvSpPr>
            <a:spLocks/>
          </p:cNvSpPr>
          <p:nvPr/>
        </p:nvSpPr>
        <p:spPr bwMode="auto">
          <a:xfrm>
            <a:off x="7005638" y="585788"/>
            <a:ext cx="3527425" cy="1460500"/>
          </a:xfrm>
          <a:custGeom>
            <a:avLst/>
            <a:gdLst>
              <a:gd name="T0" fmla="*/ 1110 w 2222"/>
              <a:gd name="T1" fmla="*/ 0 h 920"/>
              <a:gd name="T2" fmla="*/ 2222 w 2222"/>
              <a:gd name="T3" fmla="*/ 920 h 920"/>
              <a:gd name="T4" fmla="*/ 0 w 2222"/>
              <a:gd name="T5" fmla="*/ 920 h 920"/>
              <a:gd name="T6" fmla="*/ 1110 w 2222"/>
              <a:gd name="T7" fmla="*/ 0 h 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2" h="920">
                <a:moveTo>
                  <a:pt x="1110" y="0"/>
                </a:moveTo>
                <a:lnTo>
                  <a:pt x="2222" y="920"/>
                </a:lnTo>
                <a:lnTo>
                  <a:pt x="0" y="920"/>
                </a:lnTo>
                <a:lnTo>
                  <a:pt x="1110" y="0"/>
                </a:lnTo>
                <a:close/>
              </a:path>
            </a:pathLst>
          </a:custGeom>
          <a:solidFill>
            <a:schemeClr val="accent5"/>
          </a:solidFill>
          <a:ln w="0">
            <a:solidFill>
              <a:schemeClr val="accent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938804" y="5813570"/>
            <a:ext cx="5624960" cy="769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  <a:latin typeface="Maiandra GD" panose="020E0502030308020204" pitchFamily="34" charset="0"/>
              </a:rPr>
              <a:t>Construction of 5 km buffer around Tartu city borders 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027432" y="4810794"/>
            <a:ext cx="5624960" cy="769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  <a:latin typeface="Maiandra GD" panose="020E0502030308020204" pitchFamily="34" charset="0"/>
              </a:rPr>
              <a:t>Extraction of unsuitable zones from buffer polygon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5970206" y="4025583"/>
            <a:ext cx="5624960" cy="769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pPr algn="ctr"/>
            <a:r>
              <a:rPr lang="fr-FR" sz="1600" dirty="0" err="1">
                <a:solidFill>
                  <a:schemeClr val="tx1"/>
                </a:solidFill>
                <a:latin typeface="Maiandra GD" panose="020E0502030308020204" pitchFamily="34" charset="0"/>
              </a:rPr>
              <a:t>Attribute</a:t>
            </a:r>
            <a:r>
              <a:rPr lang="fr-FR" sz="1600" dirty="0">
                <a:solidFill>
                  <a:schemeClr val="tx1"/>
                </a:solidFill>
                <a:latin typeface="Maiandra GD" panose="020E0502030308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Maiandra GD" panose="020E0502030308020204" pitchFamily="34" charset="0"/>
              </a:rPr>
              <a:t>query</a:t>
            </a:r>
            <a:r>
              <a:rPr lang="fr-FR" sz="1600" dirty="0">
                <a:solidFill>
                  <a:schemeClr val="tx1"/>
                </a:solidFill>
                <a:latin typeface="Maiandra GD" panose="020E0502030308020204" pitchFamily="34" charset="0"/>
              </a:rPr>
              <a:t> on cadastral plots polygons </a:t>
            </a:r>
            <a:r>
              <a:rPr lang="en-US" sz="1600" dirty="0">
                <a:solidFill>
                  <a:schemeClr val="tx1"/>
                </a:solidFill>
                <a:latin typeface="Maiandra GD" panose="020E0502030308020204" pitchFamily="34" charset="0"/>
              </a:rPr>
              <a:t>to select only with particular land use types</a:t>
            </a:r>
            <a:r>
              <a:rPr lang="fr-FR" sz="1600" dirty="0">
                <a:solidFill>
                  <a:schemeClr val="tx1"/>
                </a:solidFill>
                <a:latin typeface="Maiandra GD" panose="020E0502030308020204" pitchFamily="34" charset="0"/>
              </a:rPr>
              <a:t> </a:t>
            </a:r>
            <a:endParaRPr lang="en-US" sz="1600" dirty="0">
              <a:solidFill>
                <a:schemeClr val="tx1"/>
              </a:solidFill>
              <a:latin typeface="Maiandra GD" panose="020E0502030308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5967983" y="3218180"/>
            <a:ext cx="5624960" cy="769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aiandra GD" panose="020E0502030308020204" pitchFamily="34" charset="0"/>
              </a:rPr>
              <a:t>Spatial query using created buffer with extracted area so get intersected cadastral plots from previous step 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6041008" y="2435067"/>
            <a:ext cx="5624960" cy="769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aiandra GD" panose="020E0502030308020204" pitchFamily="34" charset="0"/>
              </a:rPr>
              <a:t>Attribute query on result to select cadastral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aiandra GD" panose="020E0502030308020204" pitchFamily="34" charset="0"/>
              </a:rPr>
              <a:t>plots with area no less than 25 hectares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816244" y="1635444"/>
            <a:ext cx="2075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aiandra GD" panose="020E0502030308020204" pitchFamily="34" charset="0"/>
              </a:rPr>
              <a:t>Potential Locations</a:t>
            </a:r>
          </a:p>
        </p:txBody>
      </p:sp>
    </p:spTree>
    <p:extLst>
      <p:ext uri="{BB962C8B-B14F-4D97-AF65-F5344CB8AC3E}">
        <p14:creationId xmlns:p14="http://schemas.microsoft.com/office/powerpoint/2010/main" val="237813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0" grpId="0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4" grpId="0" animBg="1"/>
      <p:bldP spid="119" grpId="0" animBg="1"/>
      <p:bldP spid="122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567" t="3079" r="5155" b="1753"/>
          <a:stretch/>
        </p:blipFill>
        <p:spPr>
          <a:xfrm>
            <a:off x="114752" y="706438"/>
            <a:ext cx="5498247" cy="60674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t="1464" r="3275" b="2927"/>
          <a:stretch/>
        </p:blipFill>
        <p:spPr>
          <a:xfrm>
            <a:off x="6578328" y="706438"/>
            <a:ext cx="5458618" cy="606742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-248101" y="601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Maiandra GD" panose="020E0502030308020204" pitchFamily="34" charset="0"/>
              </a:rPr>
              <a:t>Spatial analysis results: potentially suitable cadastral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Maiandra GD" panose="020E0502030308020204" pitchFamily="34" charset="0"/>
              </a:rPr>
              <a:t>plots and buffer zone without restrictions</a:t>
            </a:r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8507" y="198606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iandra GD" panose="020E0502030308020204" pitchFamily="34" charset="0"/>
              </a:rPr>
              <a:t>Defined National Defense Center alternatives 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7683">
            <a:off x="5677672" y="3479278"/>
            <a:ext cx="835983" cy="7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9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C12D6-6874-44D7-A628-78DA8109D10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-1537539" y="48558"/>
            <a:ext cx="9224600" cy="715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 Light" panose="020F0302020204030204"/>
              </a:rPr>
              <a:t>Potential Locations/Baseline overview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474633" y="657427"/>
            <a:ext cx="3187894" cy="16041"/>
          </a:xfrm>
          <a:prstGeom prst="line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22" name="Straight Connector 21"/>
          <p:cNvCxnSpPr/>
          <p:nvPr/>
        </p:nvCxnSpPr>
        <p:spPr>
          <a:xfrm flipV="1">
            <a:off x="1622270" y="773205"/>
            <a:ext cx="2892619" cy="1864"/>
          </a:xfrm>
          <a:prstGeom prst="line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5226552" y="1017227"/>
            <a:ext cx="61641" cy="801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226551" y="1982427"/>
            <a:ext cx="61641" cy="801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26551" y="2947627"/>
            <a:ext cx="61641" cy="801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26550" y="3912827"/>
            <a:ext cx="61641" cy="801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226549" y="4878027"/>
            <a:ext cx="61641" cy="801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26549" y="5782670"/>
            <a:ext cx="61641" cy="801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テキスト プレースホルダー 11"/>
          <p:cNvSpPr txBox="1">
            <a:spLocks/>
          </p:cNvSpPr>
          <p:nvPr/>
        </p:nvSpPr>
        <p:spPr>
          <a:xfrm>
            <a:off x="1244600" y="1017227"/>
            <a:ext cx="3929755" cy="801028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400" dirty="0">
                <a:solidFill>
                  <a:schemeClr val="tx1"/>
                </a:solidFill>
              </a:rPr>
              <a:t>Environment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33" name="テキスト プレースホルダー 11"/>
          <p:cNvSpPr txBox="1">
            <a:spLocks/>
          </p:cNvSpPr>
          <p:nvPr/>
        </p:nvSpPr>
        <p:spPr>
          <a:xfrm>
            <a:off x="1244600" y="1982427"/>
            <a:ext cx="3929755" cy="801028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400" dirty="0">
                <a:solidFill>
                  <a:schemeClr val="tx1"/>
                </a:solidFill>
              </a:rPr>
              <a:t>Cost-effectiveness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34" name="テキスト プレースホルダー 11"/>
          <p:cNvSpPr txBox="1">
            <a:spLocks/>
          </p:cNvSpPr>
          <p:nvPr/>
        </p:nvSpPr>
        <p:spPr>
          <a:xfrm>
            <a:off x="1244600" y="2947627"/>
            <a:ext cx="3929755" cy="801028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400" dirty="0">
                <a:solidFill>
                  <a:schemeClr val="tx1"/>
                </a:solidFill>
              </a:rPr>
              <a:t>Infrastructure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35" name="テキスト プレースホルダー 11"/>
          <p:cNvSpPr txBox="1">
            <a:spLocks/>
          </p:cNvSpPr>
          <p:nvPr/>
        </p:nvSpPr>
        <p:spPr>
          <a:xfrm>
            <a:off x="870918" y="3912827"/>
            <a:ext cx="4303437" cy="801028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200" dirty="0">
                <a:solidFill>
                  <a:schemeClr val="tx1"/>
                </a:solidFill>
              </a:rPr>
              <a:t>Current land use</a:t>
            </a:r>
          </a:p>
          <a:p>
            <a:pPr lvl="0"/>
            <a:r>
              <a:rPr kumimoji="1" lang="en-US" altLang="ja-JP" sz="2200" dirty="0">
                <a:solidFill>
                  <a:schemeClr val="tx1"/>
                </a:solidFill>
              </a:rPr>
              <a:t> planned developments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</a:endParaRPr>
          </a:p>
        </p:txBody>
      </p:sp>
      <p:sp>
        <p:nvSpPr>
          <p:cNvPr id="36" name="テキスト プレースホルダー 11"/>
          <p:cNvSpPr txBox="1">
            <a:spLocks/>
          </p:cNvSpPr>
          <p:nvPr/>
        </p:nvSpPr>
        <p:spPr>
          <a:xfrm>
            <a:off x="1244600" y="4878027"/>
            <a:ext cx="3929755" cy="801028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400" dirty="0">
                <a:solidFill>
                  <a:schemeClr val="tx1"/>
                </a:solidFill>
              </a:rPr>
              <a:t>Residential effects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sp>
        <p:nvSpPr>
          <p:cNvPr id="37" name="テキスト プレースホルダー 11"/>
          <p:cNvSpPr txBox="1">
            <a:spLocks/>
          </p:cNvSpPr>
          <p:nvPr/>
        </p:nvSpPr>
        <p:spPr>
          <a:xfrm>
            <a:off x="1244600" y="5782670"/>
            <a:ext cx="3929755" cy="801028"/>
          </a:xfrm>
          <a:prstGeom prst="rect">
            <a:avLst/>
          </a:prstGeom>
          <a:gradFill>
            <a:gsLst>
              <a:gs pos="0">
                <a:srgbClr val="02B8AD">
                  <a:alpha val="0"/>
                </a:srgbClr>
              </a:gs>
              <a:gs pos="29000">
                <a:srgbClr val="02B8AD">
                  <a:alpha val="9000"/>
                </a:srgbClr>
              </a:gs>
              <a:gs pos="100000">
                <a:srgbClr val="02B8AD"/>
              </a:gs>
            </a:gsLst>
            <a:lin ang="0" scaled="1"/>
          </a:gradFill>
        </p:spPr>
        <p:txBody>
          <a:bodyPr vert="horz" lIns="163275" tIns="81638" rIns="163275" bIns="81638" rtlCol="0" anchor="ctr">
            <a:noAutofit/>
          </a:bodyPr>
          <a:lstStyle>
            <a:lvl1pPr marL="0" indent="0" algn="r" defTabSz="1632753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2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00" indent="-360000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Tx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1" lang="en-US" altLang="ja-JP" sz="2400" dirty="0">
                <a:solidFill>
                  <a:schemeClr val="tx1"/>
                </a:solidFill>
              </a:rPr>
              <a:t>Accessibility to services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Dense"/>
              <a:cs typeface="+mn-c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t="1464" r="3275" b="2927"/>
          <a:stretch/>
        </p:blipFill>
        <p:spPr>
          <a:xfrm>
            <a:off x="6097794" y="197226"/>
            <a:ext cx="5868687" cy="652322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43" y="48558"/>
            <a:ext cx="599923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96" y="48558"/>
            <a:ext cx="599923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58" y="29840"/>
            <a:ext cx="5999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6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lored (Recommend)">
  <a:themeElements>
    <a:clrScheme name="Custom 257">
      <a:dk1>
        <a:sysClr val="windowText" lastClr="000000"/>
      </a:dk1>
      <a:lt1>
        <a:sysClr val="window" lastClr="FFFFFF"/>
      </a:lt1>
      <a:dk2>
        <a:srgbClr val="2A445D"/>
      </a:dk2>
      <a:lt2>
        <a:srgbClr val="A1B1BC"/>
      </a:lt2>
      <a:accent1>
        <a:srgbClr val="19AAE1"/>
      </a:accent1>
      <a:accent2>
        <a:srgbClr val="00B991"/>
      </a:accent2>
      <a:accent3>
        <a:srgbClr val="82B932"/>
      </a:accent3>
      <a:accent4>
        <a:srgbClr val="FFC000"/>
      </a:accent4>
      <a:accent5>
        <a:srgbClr val="F85D2D"/>
      </a:accent5>
      <a:accent6>
        <a:srgbClr val="7030A0"/>
      </a:accent6>
      <a:hlink>
        <a:srgbClr val="0563C1"/>
      </a:hlink>
      <a:folHlink>
        <a:srgbClr val="954F72"/>
      </a:folHlink>
    </a:clrScheme>
    <a:fontScheme name="Custom 2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46800" rIns="36000" bIns="46800" rtlCol="0">
        <a:spAutoFit/>
      </a:bodyPr>
      <a:lstStyle>
        <a:defPPr>
          <a:lnSpc>
            <a:spcPct val="125000"/>
          </a:lnSpc>
          <a:defRPr sz="1200">
            <a:solidFill>
              <a:schemeClr val="bg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lored (Recommend)">
  <a:themeElements>
    <a:clrScheme name="Custom 257">
      <a:dk1>
        <a:sysClr val="windowText" lastClr="000000"/>
      </a:dk1>
      <a:lt1>
        <a:sysClr val="window" lastClr="FFFFFF"/>
      </a:lt1>
      <a:dk2>
        <a:srgbClr val="2A445D"/>
      </a:dk2>
      <a:lt2>
        <a:srgbClr val="A1B1BC"/>
      </a:lt2>
      <a:accent1>
        <a:srgbClr val="19AAE1"/>
      </a:accent1>
      <a:accent2>
        <a:srgbClr val="00B991"/>
      </a:accent2>
      <a:accent3>
        <a:srgbClr val="82B932"/>
      </a:accent3>
      <a:accent4>
        <a:srgbClr val="FFC000"/>
      </a:accent4>
      <a:accent5>
        <a:srgbClr val="F85D2D"/>
      </a:accent5>
      <a:accent6>
        <a:srgbClr val="7030A0"/>
      </a:accent6>
      <a:hlink>
        <a:srgbClr val="0563C1"/>
      </a:hlink>
      <a:folHlink>
        <a:srgbClr val="954F72"/>
      </a:folHlink>
    </a:clrScheme>
    <a:fontScheme name="Custom 2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46800" rIns="36000" bIns="46800" rtlCol="0">
        <a:spAutoFit/>
      </a:bodyPr>
      <a:lstStyle>
        <a:defPPr>
          <a:lnSpc>
            <a:spcPct val="125000"/>
          </a:lnSpc>
          <a:defRPr sz="1200">
            <a:solidFill>
              <a:schemeClr val="bg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Colored (Recommend)">
  <a:themeElements>
    <a:clrScheme name="Custom 257">
      <a:dk1>
        <a:sysClr val="windowText" lastClr="000000"/>
      </a:dk1>
      <a:lt1>
        <a:sysClr val="window" lastClr="FFFFFF"/>
      </a:lt1>
      <a:dk2>
        <a:srgbClr val="2A445D"/>
      </a:dk2>
      <a:lt2>
        <a:srgbClr val="A1B1BC"/>
      </a:lt2>
      <a:accent1>
        <a:srgbClr val="19AAE1"/>
      </a:accent1>
      <a:accent2>
        <a:srgbClr val="00B991"/>
      </a:accent2>
      <a:accent3>
        <a:srgbClr val="82B932"/>
      </a:accent3>
      <a:accent4>
        <a:srgbClr val="FFC000"/>
      </a:accent4>
      <a:accent5>
        <a:srgbClr val="F85D2D"/>
      </a:accent5>
      <a:accent6>
        <a:srgbClr val="7030A0"/>
      </a:accent6>
      <a:hlink>
        <a:srgbClr val="0563C1"/>
      </a:hlink>
      <a:folHlink>
        <a:srgbClr val="954F72"/>
      </a:folHlink>
    </a:clrScheme>
    <a:fontScheme name="Custom 2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46800" rIns="36000" bIns="46800" rtlCol="0">
        <a:spAutoFit/>
      </a:bodyPr>
      <a:lstStyle>
        <a:defPPr>
          <a:lnSpc>
            <a:spcPct val="125000"/>
          </a:lnSpc>
          <a:defRPr sz="1200">
            <a:solidFill>
              <a:schemeClr val="bg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Colored (Recommend)">
  <a:themeElements>
    <a:clrScheme name="Custom 257">
      <a:dk1>
        <a:sysClr val="windowText" lastClr="000000"/>
      </a:dk1>
      <a:lt1>
        <a:sysClr val="window" lastClr="FFFFFF"/>
      </a:lt1>
      <a:dk2>
        <a:srgbClr val="2A445D"/>
      </a:dk2>
      <a:lt2>
        <a:srgbClr val="A1B1BC"/>
      </a:lt2>
      <a:accent1>
        <a:srgbClr val="19AAE1"/>
      </a:accent1>
      <a:accent2>
        <a:srgbClr val="00B991"/>
      </a:accent2>
      <a:accent3>
        <a:srgbClr val="82B932"/>
      </a:accent3>
      <a:accent4>
        <a:srgbClr val="FFC000"/>
      </a:accent4>
      <a:accent5>
        <a:srgbClr val="F85D2D"/>
      </a:accent5>
      <a:accent6>
        <a:srgbClr val="7030A0"/>
      </a:accent6>
      <a:hlink>
        <a:srgbClr val="0563C1"/>
      </a:hlink>
      <a:folHlink>
        <a:srgbClr val="954F72"/>
      </a:folHlink>
    </a:clrScheme>
    <a:fontScheme name="Custom 2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46800" rIns="36000" bIns="46800" rtlCol="0">
        <a:spAutoFit/>
      </a:bodyPr>
      <a:lstStyle>
        <a:defPPr>
          <a:lnSpc>
            <a:spcPct val="125000"/>
          </a:lnSpc>
          <a:defRPr sz="1200">
            <a:solidFill>
              <a:schemeClr val="bg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olored (Recommend)">
  <a:themeElements>
    <a:clrScheme name="Custom 257">
      <a:dk1>
        <a:sysClr val="windowText" lastClr="000000"/>
      </a:dk1>
      <a:lt1>
        <a:sysClr val="window" lastClr="FFFFFF"/>
      </a:lt1>
      <a:dk2>
        <a:srgbClr val="2A445D"/>
      </a:dk2>
      <a:lt2>
        <a:srgbClr val="A1B1BC"/>
      </a:lt2>
      <a:accent1>
        <a:srgbClr val="19AAE1"/>
      </a:accent1>
      <a:accent2>
        <a:srgbClr val="00B991"/>
      </a:accent2>
      <a:accent3>
        <a:srgbClr val="82B932"/>
      </a:accent3>
      <a:accent4>
        <a:srgbClr val="FFC000"/>
      </a:accent4>
      <a:accent5>
        <a:srgbClr val="F85D2D"/>
      </a:accent5>
      <a:accent6>
        <a:srgbClr val="7030A0"/>
      </a:accent6>
      <a:hlink>
        <a:srgbClr val="0563C1"/>
      </a:hlink>
      <a:folHlink>
        <a:srgbClr val="954F72"/>
      </a:folHlink>
    </a:clrScheme>
    <a:fontScheme name="Custom 2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46800" rIns="36000" bIns="46800" rtlCol="0">
        <a:spAutoFit/>
      </a:bodyPr>
      <a:lstStyle>
        <a:defPPr>
          <a:lnSpc>
            <a:spcPct val="125000"/>
          </a:lnSpc>
          <a:defRPr sz="1200">
            <a:solidFill>
              <a:schemeClr val="bg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735</Words>
  <Application>Microsoft Office PowerPoint</Application>
  <PresentationFormat>Widescreen</PresentationFormat>
  <Paragraphs>273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37" baseType="lpstr">
      <vt:lpstr>20th Century Font</vt:lpstr>
      <vt:lpstr>Arial</vt:lpstr>
      <vt:lpstr>Calibri</vt:lpstr>
      <vt:lpstr>Calibri Light</vt:lpstr>
      <vt:lpstr>Century Gothic</vt:lpstr>
      <vt:lpstr>Dense</vt:lpstr>
      <vt:lpstr>Lato</vt:lpstr>
      <vt:lpstr>Lucida Console</vt:lpstr>
      <vt:lpstr>Maiandra GD</vt:lpstr>
      <vt:lpstr>Montserrat</vt:lpstr>
      <vt:lpstr>Roboto Condensed Light</vt:lpstr>
      <vt:lpstr>Roboto Light</vt:lpstr>
      <vt:lpstr>Route 159 SemiBold</vt:lpstr>
      <vt:lpstr>Times New Roman</vt:lpstr>
      <vt:lpstr>Wingdings</vt:lpstr>
      <vt:lpstr>Office Theme</vt:lpstr>
      <vt:lpstr>1_Colored (Recommend)</vt:lpstr>
      <vt:lpstr>2_Colored (Recommend)</vt:lpstr>
      <vt:lpstr>4_Colored (Recommend)</vt:lpstr>
      <vt:lpstr>6_Colored (Recommend)</vt:lpstr>
      <vt:lpstr>1_Contents</vt:lpstr>
      <vt:lpstr>Contents</vt:lpstr>
      <vt:lpstr>7_Office Theme</vt:lpstr>
      <vt:lpstr>Colored (Recommend)</vt:lpstr>
      <vt:lpstr>PowerPoint Presentation</vt:lpstr>
      <vt:lpstr>PowerPoint Presentation</vt:lpstr>
      <vt:lpstr>OUTLINE</vt:lpstr>
      <vt:lpstr>INTRODUCTION</vt:lpstr>
      <vt:lpstr>REGION</vt:lpstr>
      <vt:lpstr>Decision-Making Criteria</vt:lpstr>
      <vt:lpstr>PowerPoint Presentation</vt:lpstr>
      <vt:lpstr>PowerPoint Presentation</vt:lpstr>
      <vt:lpstr>PowerPoint Presentation</vt:lpstr>
      <vt:lpstr>Cause-effect chain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RACHID BERGHOUT</dc:creator>
  <cp:lastModifiedBy>Rachid Berghout</cp:lastModifiedBy>
  <cp:revision>196</cp:revision>
  <dcterms:created xsi:type="dcterms:W3CDTF">2019-03-25T20:54:09Z</dcterms:created>
  <dcterms:modified xsi:type="dcterms:W3CDTF">2020-07-03T09:53:05Z</dcterms:modified>
</cp:coreProperties>
</file>